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9"/>
  </p:notesMasterIdLst>
  <p:sldIdLst>
    <p:sldId id="256" r:id="rId4"/>
    <p:sldId id="262" r:id="rId5"/>
    <p:sldId id="264" r:id="rId6"/>
    <p:sldId id="258" r:id="rId7"/>
    <p:sldId id="263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752">
          <p15:clr>
            <a:srgbClr val="A4A3A4"/>
          </p15:clr>
        </p15:guide>
        <p15:guide id="4" orient="horz" pos="3960">
          <p15:clr>
            <a:srgbClr val="A4A3A4"/>
          </p15:clr>
        </p15:guide>
        <p15:guide id="5" orient="horz" pos="1255">
          <p15:clr>
            <a:srgbClr val="A4A3A4"/>
          </p15:clr>
        </p15:guide>
        <p15:guide id="6" orient="horz" pos="4185">
          <p15:clr>
            <a:srgbClr val="A4A3A4"/>
          </p15:clr>
        </p15:guide>
        <p15:guide id="7" orient="horz" pos="914">
          <p15:clr>
            <a:srgbClr val="A4A3A4"/>
          </p15:clr>
        </p15:guide>
        <p15:guide id="8" orient="horz" pos="611">
          <p15:clr>
            <a:srgbClr val="A4A3A4"/>
          </p15:clr>
        </p15:guide>
        <p15:guide id="9" orient="horz" pos="346">
          <p15:clr>
            <a:srgbClr val="A4A3A4"/>
          </p15:clr>
        </p15:guide>
        <p15:guide id="10" pos="394">
          <p15:clr>
            <a:srgbClr val="A4A3A4"/>
          </p15:clr>
        </p15:guide>
        <p15:guide id="11" pos="7306">
          <p15:clr>
            <a:srgbClr val="A4A3A4"/>
          </p15:clr>
        </p15:guide>
        <p15:guide id="12" pos="2600">
          <p15:clr>
            <a:srgbClr val="A4A3A4"/>
          </p15:clr>
        </p15:guide>
        <p15:guide id="13" pos="2747">
          <p15:clr>
            <a:srgbClr val="A4A3A4"/>
          </p15:clr>
        </p15:guide>
        <p15:guide id="14" pos="4943">
          <p15:clr>
            <a:srgbClr val="A4A3A4"/>
          </p15:clr>
        </p15:guide>
        <p15:guide id="15" pos="5080">
          <p15:clr>
            <a:srgbClr val="A4A3A4"/>
          </p15:clr>
        </p15:guide>
        <p15:guide id="16" pos="3749">
          <p15:clr>
            <a:srgbClr val="A4A3A4"/>
          </p15:clr>
        </p15:guide>
        <p15:guide id="17" pos="39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828" autoAdjust="0"/>
    <p:restoredTop sz="94660"/>
  </p:normalViewPr>
  <p:slideViewPr>
    <p:cSldViewPr snapToObjects="1" showGuides="1">
      <p:cViewPr varScale="1">
        <p:scale>
          <a:sx n="63" d="100"/>
          <a:sy n="63" d="100"/>
        </p:scale>
        <p:origin x="90" y="2280"/>
      </p:cViewPr>
      <p:guideLst>
        <p:guide orient="horz" pos="2160"/>
        <p:guide pos="3840"/>
        <p:guide orient="horz" pos="3752"/>
        <p:guide orient="horz" pos="3960"/>
        <p:guide orient="horz" pos="1255"/>
        <p:guide orient="horz" pos="4185"/>
        <p:guide orient="horz" pos="914"/>
        <p:guide orient="horz" pos="611"/>
        <p:guide orient="horz" pos="346"/>
        <p:guide pos="394"/>
        <p:guide pos="7306"/>
        <p:guide pos="2600"/>
        <p:guide pos="2747"/>
        <p:guide pos="4943"/>
        <p:guide pos="5080"/>
        <p:guide pos="3749"/>
        <p:guide pos="39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7010C-F337-4975-9A6F-FF3D9F532AA2}" type="datetimeFigureOut">
              <a:rPr lang="fr-FR" smtClean="0"/>
              <a:t>24/02/2021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E5A43-3EC1-476B-8CEF-2DC5177F187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610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0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6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7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8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9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.wm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0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7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hyperlink" Target="https://www.linkedin.com/company/givaudan" TargetMode="External"/><Relationship Id="rId7" Type="http://schemas.openxmlformats.org/officeDocument/2006/relationships/hyperlink" Target="https://www.youtube.com/givaudaninternational" TargetMode="External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8.xml"/><Relationship Id="rId6" Type="http://schemas.openxmlformats.org/officeDocument/2006/relationships/hyperlink" Target="https://twitter.com/givaudan" TargetMode="External"/><Relationship Id="rId5" Type="http://schemas.openxmlformats.org/officeDocument/2006/relationships/hyperlink" Target="https://www.instagram.com/givaudan/" TargetMode="External"/><Relationship Id="rId4" Type="http://schemas.openxmlformats.org/officeDocument/2006/relationships/hyperlink" Target="https://www.facebook.com/discovergivaudan" TargetMode="Externa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9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3.wmf"/><Relationship Id="rId5" Type="http://schemas.openxmlformats.org/officeDocument/2006/relationships/image" Target="../media/image2.wmf"/><Relationship Id="rId4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w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8.jpg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2.wmf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GIV_LT_W_RGB WMF.w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black">
          <a:xfrm>
            <a:off x="475200" y="5806805"/>
            <a:ext cx="1727484" cy="577535"/>
          </a:xfrm>
          <a:prstGeom prst="rect">
            <a:avLst/>
          </a:prstGeom>
        </p:spPr>
      </p:pic>
      <p:pic>
        <p:nvPicPr>
          <p:cNvPr id="8" name="Grafik 7" descr="GIV_T_W_RGB WMF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black">
          <a:xfrm>
            <a:off x="9952254" y="5999138"/>
            <a:ext cx="1727484" cy="41769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>
          <a:xfrm>
            <a:off x="648000" y="1494885"/>
            <a:ext cx="10943166" cy="360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8C3FF3B7-7550-E14C-A57F-06439E84A78B}" type="datetime1">
              <a:rPr lang="en-GB" noProof="0" smtClean="0"/>
              <a:t>24/02/2021</a:t>
            </a:fld>
            <a:endParaRPr lang="en-GB" noProof="0" dirty="0"/>
          </a:p>
        </p:txBody>
      </p:sp>
      <p:sp>
        <p:nvSpPr>
          <p:cNvPr id="10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48000" y="1008000"/>
            <a:ext cx="10943166" cy="430887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2"/>
                </a:solidFill>
                <a:latin typeface="+mj-lt"/>
              </a:defRPr>
            </a:lvl1pPr>
            <a:lvl2pPr marL="0" indent="0" algn="l">
              <a:lnSpc>
                <a:spcPts val="1500"/>
              </a:lnSpc>
              <a:spcBef>
                <a:spcPts val="1200"/>
              </a:spcBef>
              <a:buNone/>
              <a:defRPr sz="12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/>
              <a:t>Click to add presentation subtitle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5881" y="2685271"/>
            <a:ext cx="2160000" cy="2160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48000" y="540000"/>
            <a:ext cx="10943166" cy="430887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5230040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Slide with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48000" y="540000"/>
            <a:ext cx="10944000" cy="430887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add presentation title</a:t>
            </a:r>
          </a:p>
        </p:txBody>
      </p:sp>
      <p:sp>
        <p:nvSpPr>
          <p:cNvPr id="1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48000" y="1009197"/>
            <a:ext cx="10944000" cy="430887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2"/>
                </a:solidFill>
                <a:latin typeface="+mj-lt"/>
              </a:defRPr>
            </a:lvl1pPr>
            <a:lvl2pPr marL="0" indent="0" algn="l">
              <a:lnSpc>
                <a:spcPts val="1500"/>
              </a:lnSpc>
              <a:spcBef>
                <a:spcPts val="1200"/>
              </a:spcBef>
              <a:buNone/>
              <a:defRPr sz="12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/>
              <a:t>Click to add presentation subtitle</a:t>
            </a:r>
          </a:p>
        </p:txBody>
      </p:sp>
      <p:pic>
        <p:nvPicPr>
          <p:cNvPr id="6" name="Bildplatzhalter 5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8"/>
          <a:stretch/>
        </p:blipFill>
        <p:spPr>
          <a:xfrm>
            <a:off x="2" y="1989138"/>
            <a:ext cx="12189620" cy="486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1619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Slide whit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8"/>
          <a:stretch/>
        </p:blipFill>
        <p:spPr>
          <a:xfrm>
            <a:off x="2" y="1989138"/>
            <a:ext cx="12189620" cy="486886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48000" y="540000"/>
            <a:ext cx="10944000" cy="430887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Click to add presentation title</a:t>
            </a:r>
          </a:p>
        </p:txBody>
      </p:sp>
      <p:sp>
        <p:nvSpPr>
          <p:cNvPr id="1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48000" y="1009197"/>
            <a:ext cx="10944000" cy="430887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0" indent="0" algn="l">
              <a:lnSpc>
                <a:spcPts val="1500"/>
              </a:lnSpc>
              <a:spcBef>
                <a:spcPts val="1200"/>
              </a:spcBef>
              <a:buNone/>
              <a:defRPr sz="12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/>
              <a:t>Click to add 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381317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Slide with Image (Placeholder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989140"/>
            <a:ext cx="12192000" cy="4860747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a first level image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48000" y="540000"/>
            <a:ext cx="9319682" cy="430887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presentation title</a:t>
            </a:r>
          </a:p>
        </p:txBody>
      </p:sp>
      <p:sp>
        <p:nvSpPr>
          <p:cNvPr id="1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48000" y="1009197"/>
            <a:ext cx="9319682" cy="430887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2"/>
                </a:solidFill>
                <a:latin typeface="+mj-lt"/>
              </a:defRPr>
            </a:lvl1pPr>
            <a:lvl2pPr marL="0" indent="0" algn="l">
              <a:lnSpc>
                <a:spcPts val="1500"/>
              </a:lnSpc>
              <a:spcBef>
                <a:spcPts val="1200"/>
              </a:spcBef>
              <a:buNone/>
              <a:defRPr sz="12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Click to add 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1454281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Quo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16526" y="1421243"/>
            <a:ext cx="696334" cy="7011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480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“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312868" y="1421812"/>
            <a:ext cx="10254722" cy="2954655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aseline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GB" noProof="0"/>
              <a:t>Click to add quote (finish with a closing quotation mark; click on the top left placeholder to add  the opening quotation mark).</a:t>
            </a:r>
          </a:p>
        </p:txBody>
      </p:sp>
      <p:sp>
        <p:nvSpPr>
          <p:cNvPr id="15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317631" y="4382950"/>
            <a:ext cx="10249957" cy="471924"/>
          </a:xfrm>
        </p:spPr>
        <p:txBody>
          <a:bodyPr wrap="square" tIns="254000">
            <a:sp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bg2"/>
                </a:solidFill>
                <a:latin typeface="+mj-lt"/>
              </a:defRPr>
            </a:lvl1pPr>
            <a:lvl2pPr>
              <a:defRPr sz="1200">
                <a:solidFill>
                  <a:schemeClr val="tx2"/>
                </a:solidFill>
                <a:latin typeface="+mj-lt"/>
              </a:defRPr>
            </a:lvl2pPr>
            <a:lvl3pPr>
              <a:defRPr sz="1200">
                <a:solidFill>
                  <a:schemeClr val="tx2"/>
                </a:solidFill>
                <a:latin typeface="+mj-lt"/>
              </a:defRPr>
            </a:lvl3pPr>
            <a:lvl4pPr>
              <a:defRPr sz="1200">
                <a:solidFill>
                  <a:schemeClr val="tx2"/>
                </a:solidFill>
                <a:latin typeface="+mj-lt"/>
              </a:defRPr>
            </a:lvl4pPr>
            <a:lvl5pPr>
              <a:defRPr sz="12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 noProof="0"/>
              <a:t>Click to add  source of quote  (snap source placeholder to quote placeholder)</a:t>
            </a:r>
          </a:p>
        </p:txBody>
      </p:sp>
      <p:pic>
        <p:nvPicPr>
          <p:cNvPr id="10" name="Grafik 9" descr="GIV_LT_B_RGB WMF.w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black">
          <a:xfrm>
            <a:off x="532802" y="6328800"/>
            <a:ext cx="1036320" cy="34747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B8E6A-7FA5-EB47-8A51-0E0B2B8345B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CDB8FC5-E0D2-544A-8E88-2C91E0930245}" type="datetime1">
              <a:rPr lang="en-GB" noProof="0" smtClean="0"/>
              <a:t>24/02/2021</a:t>
            </a:fld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AE716-9829-B94C-8ADD-762F3287FA1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FE2C57-C36B-1246-85DE-7FCF7CB8EB5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F30112A-6A16-47FF-81FE-BF62920ACF7D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129389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CDBC-3E90-4B5B-B984-AF59AFC43E2F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648000" y="1987200"/>
            <a:ext cx="10943166" cy="3962750"/>
          </a:xfrm>
        </p:spPr>
        <p:txBody>
          <a:bodyPr/>
          <a:lstStyle>
            <a:lvl1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noProof="0"/>
              <a:t>Click to add text (or click on one of the symbols to add image, table, graph, etc.)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48000" y="540000"/>
            <a:ext cx="10943166" cy="43088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1009199"/>
            <a:ext cx="10943166" cy="430887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Click to add subtitle (optional)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552850-BD59-6041-92D7-03F77BEE00C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6B9984A-6B18-AB4D-8CA4-AD7AC7F77C81}" type="datetime1">
              <a:rPr lang="en-GB" noProof="0" smtClean="0"/>
              <a:t>24/02/2021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317427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48000" y="5589245"/>
            <a:ext cx="10943166" cy="360363"/>
          </a:xfrm>
          <a:solidFill>
            <a:schemeClr val="tx1"/>
          </a:solidFill>
        </p:spPr>
        <p:txBody>
          <a:bodyPr lIns="187200" rIns="187200" bIns="18000" anchor="ctr"/>
          <a:lstStyle>
            <a:lvl1pPr marL="0" indent="0" algn="ctr">
              <a:buNone/>
              <a:defRPr sz="1600">
                <a:solidFill>
                  <a:schemeClr val="accent4"/>
                </a:solidFill>
              </a:defRPr>
            </a:lvl1pPr>
            <a:lvl2pPr marL="187200" indent="0">
              <a:buNone/>
              <a:defRPr/>
            </a:lvl2pPr>
            <a:lvl3pPr marL="374400" indent="0">
              <a:buNone/>
              <a:defRPr/>
            </a:lvl3pPr>
            <a:lvl4pPr marL="561600" indent="0">
              <a:buNone/>
              <a:defRPr/>
            </a:lvl4pPr>
            <a:lvl5pPr marL="748800" indent="0">
              <a:buNone/>
              <a:defRPr/>
            </a:lvl5pPr>
          </a:lstStyle>
          <a:p>
            <a:pPr lvl="0"/>
            <a:r>
              <a:rPr lang="en-GB" noProof="0"/>
              <a:t>Click to add box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648000" y="1987200"/>
            <a:ext cx="10942142" cy="3492000"/>
          </a:xfrm>
        </p:spPr>
        <p:txBody>
          <a:bodyPr/>
          <a:lstStyle/>
          <a:p>
            <a:pPr lvl="0"/>
            <a:r>
              <a:rPr lang="en-GB" noProof="0"/>
              <a:t>Click to add text (or click on one of the symbols to add image, table, graph, etc.)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D781795-3BBD-4CC7-84B9-F00CB6F24BF6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48000" y="540000"/>
            <a:ext cx="10943166" cy="430887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1009199"/>
            <a:ext cx="10943166" cy="430887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Click to add subtitle (optional)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F6C3B4-C41A-D948-9807-4E3EEE5C67C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B763BF66-42EA-9640-A265-A5F418E3C891}" type="datetime1">
              <a:rPr lang="en-GB" noProof="0" smtClean="0"/>
              <a:t>24/02/2021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54557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 hasCustomPrompt="1"/>
          </p:nvPr>
        </p:nvSpPr>
        <p:spPr>
          <a:xfrm>
            <a:off x="648000" y="1987201"/>
            <a:ext cx="5327122" cy="3962750"/>
          </a:xfrm>
        </p:spPr>
        <p:txBody>
          <a:bodyPr/>
          <a:lstStyle>
            <a:lvl2pPr>
              <a:defRPr sz="1800"/>
            </a:lvl2pPr>
          </a:lstStyle>
          <a:p>
            <a:pPr lvl="0"/>
            <a:r>
              <a:rPr lang="en-GB" noProof="0"/>
              <a:t>Click to add text (or click on one of the symbols to add image, table, graph, etc.)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6235696" y="1987201"/>
            <a:ext cx="5328000" cy="3962750"/>
          </a:xfrm>
        </p:spPr>
        <p:txBody>
          <a:bodyPr/>
          <a:lstStyle>
            <a:lvl2pPr>
              <a:defRPr sz="1800"/>
            </a:lvl2pPr>
          </a:lstStyle>
          <a:p>
            <a:pPr lvl="0"/>
            <a:r>
              <a:rPr lang="en-GB" noProof="0"/>
              <a:t>Click to add text (or click on one of the symbols to add image, table, graph, etc.)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C35DBBD4-B1BA-4577-A4AA-9945D487BB02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48000" y="540000"/>
            <a:ext cx="10943166" cy="430887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1009199"/>
            <a:ext cx="10943166" cy="430887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Click to add subtitle (optional)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36ADAF-1910-034D-B1DF-2C9051E17CC9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4DB404C1-70ED-7148-9877-D7333095C645}" type="datetime1">
              <a:rPr lang="en-GB" noProof="0" smtClean="0"/>
              <a:t>24/02/2021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04409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 (bas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648000" y="1987205"/>
            <a:ext cx="3492000" cy="3976771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/>
              <a:t>Click to add text (or click on one of the symbols to add image, table, graph, etc.)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8" hasCustomPrompt="1"/>
          </p:nvPr>
        </p:nvSpPr>
        <p:spPr>
          <a:xfrm>
            <a:off x="4362109" y="1987205"/>
            <a:ext cx="3456000" cy="3976771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/>
              <a:t>Click to add text (or click on one of the symbols to add image, table, graph, etc.)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9" hasCustomPrompt="1"/>
          </p:nvPr>
        </p:nvSpPr>
        <p:spPr>
          <a:xfrm>
            <a:off x="8040219" y="1987205"/>
            <a:ext cx="3492000" cy="3976771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/>
              <a:t>Click to add text (or click on one of the symbols to add image, table, graph, etc.)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4EAC080-A2C7-4C64-A412-96D99EBA40E7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48000" y="540000"/>
            <a:ext cx="10943166" cy="430887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1009199"/>
            <a:ext cx="10943166" cy="430887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Click to add subtitle (optional)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DC2C00-FC4E-604F-850F-E4BFA5F4C3DF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86DAFBE0-A608-2946-AF66-9780C7E8F5FD}" type="datetime1">
              <a:rPr lang="en-GB" noProof="0" smtClean="0"/>
              <a:t>24/02/2021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816975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 with Content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platzhalt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1987205"/>
            <a:ext cx="3492000" cy="246221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/>
              <a:t>Click to insert headline</a:t>
            </a:r>
          </a:p>
        </p:txBody>
      </p:sp>
      <p:sp>
        <p:nvSpPr>
          <p:cNvPr id="24" name="Textplatzhalt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648000" y="2232005"/>
            <a:ext cx="3492000" cy="246221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600" b="1" baseline="0"/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/>
              <a:t>Click to add subline</a:t>
            </a:r>
          </a:p>
        </p:txBody>
      </p:sp>
      <p:sp>
        <p:nvSpPr>
          <p:cNvPr id="16" name="Textplatzhalt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4361399" y="1987205"/>
            <a:ext cx="3456000" cy="246221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/>
              <a:t>Click to insert headline</a:t>
            </a:r>
          </a:p>
        </p:txBody>
      </p:sp>
      <p:sp>
        <p:nvSpPr>
          <p:cNvPr id="17" name="Textplatzhalter 22"/>
          <p:cNvSpPr>
            <a:spLocks noGrp="1"/>
          </p:cNvSpPr>
          <p:nvPr>
            <p:ph type="body" sz="quarter" idx="18" hasCustomPrompt="1"/>
          </p:nvPr>
        </p:nvSpPr>
        <p:spPr>
          <a:xfrm>
            <a:off x="4361399" y="2232005"/>
            <a:ext cx="3456000" cy="246221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600" b="1" baseline="0"/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/>
              <a:t>Click to add subline</a:t>
            </a:r>
          </a:p>
        </p:txBody>
      </p:sp>
      <p:sp>
        <p:nvSpPr>
          <p:cNvPr id="19" name="Textplatzhalt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8038802" y="1987205"/>
            <a:ext cx="3492000" cy="246221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/>
              <a:t>Click to insert headline</a:t>
            </a:r>
          </a:p>
        </p:txBody>
      </p:sp>
      <p:sp>
        <p:nvSpPr>
          <p:cNvPr id="20" name="Textplatzhalter 22"/>
          <p:cNvSpPr>
            <a:spLocks noGrp="1"/>
          </p:cNvSpPr>
          <p:nvPr>
            <p:ph type="body" sz="quarter" idx="21" hasCustomPrompt="1"/>
          </p:nvPr>
        </p:nvSpPr>
        <p:spPr>
          <a:xfrm>
            <a:off x="8038802" y="2232005"/>
            <a:ext cx="3492000" cy="246221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600" b="1" baseline="0"/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/>
              <a:t>Click to add subline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quarter" idx="22" hasCustomPrompt="1"/>
          </p:nvPr>
        </p:nvSpPr>
        <p:spPr>
          <a:xfrm>
            <a:off x="648000" y="2484003"/>
            <a:ext cx="3492000" cy="348138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/>
              <a:t>Click to add text (or click on one of the symbols to add image, table, graph, etc.)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6" name="Content Placeholder 6"/>
          <p:cNvSpPr>
            <a:spLocks noGrp="1"/>
          </p:cNvSpPr>
          <p:nvPr>
            <p:ph sz="quarter" idx="23" hasCustomPrompt="1"/>
          </p:nvPr>
        </p:nvSpPr>
        <p:spPr>
          <a:xfrm>
            <a:off x="4361399" y="2484003"/>
            <a:ext cx="3456000" cy="348138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/>
              <a:t>Click to add text (or click on one of the symbols to add image, table, graph, etc.)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7" name="Content Placeholder 14"/>
          <p:cNvSpPr>
            <a:spLocks noGrp="1"/>
          </p:cNvSpPr>
          <p:nvPr>
            <p:ph sz="quarter" idx="19" hasCustomPrompt="1"/>
          </p:nvPr>
        </p:nvSpPr>
        <p:spPr>
          <a:xfrm>
            <a:off x="8038798" y="2484003"/>
            <a:ext cx="3492000" cy="348138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/>
              <a:t>Click to add text (or click on one of the symbols to add image, table, graph, etc.)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5C10F87C-2446-4498-8C8A-842DA761283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48000" y="540000"/>
            <a:ext cx="10943166" cy="430887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21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1009199"/>
            <a:ext cx="10943166" cy="430887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Click to add subtitle (optional)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9B607C-0C31-6141-9071-4C7DABF97622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fld id="{C73FFA40-DE8B-0E42-B91F-30E991DC7BF5}" type="datetime1">
              <a:rPr lang="en-GB" noProof="0" smtClean="0"/>
              <a:t>24/02/2021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362905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6"/>
          <p:cNvSpPr>
            <a:spLocks noGrp="1"/>
          </p:cNvSpPr>
          <p:nvPr>
            <p:ph type="pic" sz="quarter" idx="23" hasCustomPrompt="1"/>
          </p:nvPr>
        </p:nvSpPr>
        <p:spPr>
          <a:xfrm>
            <a:off x="648000" y="1987205"/>
            <a:ext cx="8141755" cy="3938199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4" hasCustomPrompt="1"/>
          </p:nvPr>
        </p:nvSpPr>
        <p:spPr>
          <a:xfrm>
            <a:off x="9012240" y="1987200"/>
            <a:ext cx="2555346" cy="3976770"/>
          </a:xfrm>
        </p:spPr>
        <p:txBody>
          <a:bodyPr/>
          <a:lstStyle>
            <a:lvl1pPr marL="0" indent="0">
              <a:buNone/>
              <a:defRPr sz="1600"/>
            </a:lvl1pPr>
            <a:lvl2pPr marL="180000" indent="0">
              <a:buNone/>
              <a:defRPr sz="1400"/>
            </a:lvl2pPr>
            <a:lvl3pPr marL="360000" indent="0">
              <a:buNone/>
              <a:defRPr sz="1200"/>
            </a:lvl3pPr>
            <a:lvl4pPr marL="540000" indent="0">
              <a:buNone/>
              <a:defRPr sz="1200"/>
            </a:lvl4pPr>
            <a:lvl5pPr marL="720000" indent="0">
              <a:buNone/>
              <a:defRPr sz="1200"/>
            </a:lvl5pPr>
          </a:lstStyle>
          <a:p>
            <a:pPr lvl="0"/>
            <a:r>
              <a:rPr lang="en-GB" noProof="0"/>
              <a:t>Click to add text (or click on one of the symbols to add image, table, graph, etc.)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B4CA9B2-6C36-40A9-B638-7156CDB1CF0A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48000" y="540000"/>
            <a:ext cx="10943166" cy="430887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1009199"/>
            <a:ext cx="10943166" cy="430887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Click to add subtitle (optional)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6346E1-0AD8-0B45-BEB9-7FE14A833E43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fld id="{284F8E2F-5A91-7C4B-8F4D-4298897D666A}" type="datetime1">
              <a:rPr lang="en-GB" noProof="0" smtClean="0"/>
              <a:t>24/02/2021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52885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(Placeholder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5044455" y="2685511"/>
            <a:ext cx="2160000" cy="2160000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add a “G”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48000" y="540000"/>
            <a:ext cx="10943166" cy="430887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add presentation title</a:t>
            </a:r>
          </a:p>
        </p:txBody>
      </p:sp>
      <p:sp>
        <p:nvSpPr>
          <p:cNvPr id="17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48000" y="1008000"/>
            <a:ext cx="10943166" cy="430887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2"/>
                </a:solidFill>
                <a:latin typeface="+mj-lt"/>
              </a:defRPr>
            </a:lvl1pPr>
            <a:lvl2pPr marL="0" indent="0" algn="l">
              <a:lnSpc>
                <a:spcPts val="1500"/>
              </a:lnSpc>
              <a:spcBef>
                <a:spcPts val="1200"/>
              </a:spcBef>
              <a:buNone/>
              <a:defRPr sz="12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/>
              <a:t>Click to add presentation subtitle</a:t>
            </a:r>
          </a:p>
        </p:txBody>
      </p:sp>
      <p:pic>
        <p:nvPicPr>
          <p:cNvPr id="8" name="Grafik 6" descr="GIV_LT_W_RGB WMF.w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black">
          <a:xfrm>
            <a:off x="475200" y="5806800"/>
            <a:ext cx="1727484" cy="573510"/>
          </a:xfrm>
          <a:prstGeom prst="rect">
            <a:avLst/>
          </a:prstGeom>
        </p:spPr>
      </p:pic>
      <p:pic>
        <p:nvPicPr>
          <p:cNvPr id="12" name="Grafik 7" descr="GIV_T_W_RGB WMF.wmf">
            <a:extLst>
              <a:ext uri="{FF2B5EF4-FFF2-40B4-BE49-F238E27FC236}">
                <a16:creationId xmlns:a16="http://schemas.microsoft.com/office/drawing/2014/main" id="{F2C3602A-2E98-674F-B065-78615EEC0B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 bwMode="black">
          <a:xfrm>
            <a:off x="9952254" y="5999138"/>
            <a:ext cx="1727484" cy="417698"/>
          </a:xfrm>
          <a:prstGeom prst="rect">
            <a:avLst/>
          </a:prstGeom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05F5F991-0C7E-B747-BB33-AD818AA2B72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48000" y="1494885"/>
            <a:ext cx="10943166" cy="360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8C3FF3B7-7550-E14C-A57F-06439E84A78B}" type="datetime1">
              <a:rPr lang="en-GB" noProof="0" smtClean="0"/>
              <a:t>24/02/2021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366081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6"/>
          <p:cNvSpPr>
            <a:spLocks noGrp="1"/>
          </p:cNvSpPr>
          <p:nvPr>
            <p:ph type="pic" sz="quarter" idx="23" hasCustomPrompt="1"/>
          </p:nvPr>
        </p:nvSpPr>
        <p:spPr>
          <a:xfrm>
            <a:off x="648000" y="1987200"/>
            <a:ext cx="4420658" cy="39600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13" name="Bildplatzhalter 16"/>
          <p:cNvSpPr>
            <a:spLocks noGrp="1"/>
          </p:cNvSpPr>
          <p:nvPr>
            <p:ph type="pic" sz="quarter" idx="24" hasCustomPrompt="1"/>
          </p:nvPr>
        </p:nvSpPr>
        <p:spPr>
          <a:xfrm>
            <a:off x="5285317" y="1987200"/>
            <a:ext cx="2520000" cy="18720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14" name="Bildplatzhalter 16"/>
          <p:cNvSpPr>
            <a:spLocks noGrp="1"/>
          </p:cNvSpPr>
          <p:nvPr>
            <p:ph type="pic" sz="quarter" idx="25" hasCustomPrompt="1"/>
          </p:nvPr>
        </p:nvSpPr>
        <p:spPr>
          <a:xfrm>
            <a:off x="5285317" y="4056005"/>
            <a:ext cx="2520000" cy="18720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6" hasCustomPrompt="1"/>
          </p:nvPr>
        </p:nvSpPr>
        <p:spPr>
          <a:xfrm>
            <a:off x="8038798" y="1987200"/>
            <a:ext cx="3492000" cy="3960000"/>
          </a:xfrm>
        </p:spPr>
        <p:txBody>
          <a:bodyPr/>
          <a:lstStyle>
            <a:lvl1pPr marL="0" indent="0">
              <a:buNone/>
              <a:defRPr sz="1600"/>
            </a:lvl1pPr>
            <a:lvl2pPr marL="180000" indent="0">
              <a:buNone/>
              <a:defRPr sz="1400"/>
            </a:lvl2pPr>
            <a:lvl3pPr marL="360000" indent="0">
              <a:buNone/>
              <a:defRPr sz="1200"/>
            </a:lvl3pPr>
            <a:lvl4pPr marL="540000" indent="0">
              <a:buNone/>
              <a:defRPr sz="1200"/>
            </a:lvl4pPr>
            <a:lvl5pPr marL="720000" indent="0">
              <a:buNone/>
              <a:defRPr sz="1200"/>
            </a:lvl5pPr>
          </a:lstStyle>
          <a:p>
            <a:pPr lvl="0"/>
            <a:r>
              <a:rPr lang="en-GB" noProof="0"/>
              <a:t>Click to add text (or click on one of the symbols to add image, table, graph, etc.)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92D0E158-B7CB-43A4-BFE3-AAC84441BEA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48000" y="540000"/>
            <a:ext cx="10943166" cy="430887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11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1009199"/>
            <a:ext cx="10943166" cy="430887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Click to add subtitle (optional)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F31818-A35D-7A48-9253-1E38BCF4DC7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D6AF2EFA-04EE-A14D-8D72-9B84C6F03E9D}" type="datetime1">
              <a:rPr lang="en-GB" noProof="0" smtClean="0"/>
              <a:t>24/02/2021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142493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 with Headlines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16"/>
          <p:cNvSpPr>
            <a:spLocks noGrp="1"/>
          </p:cNvSpPr>
          <p:nvPr>
            <p:ph type="pic" sz="quarter" idx="23" hasCustomPrompt="1"/>
          </p:nvPr>
        </p:nvSpPr>
        <p:spPr>
          <a:xfrm>
            <a:off x="648000" y="4284000"/>
            <a:ext cx="3492000" cy="165735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28" name="Bildplatzhalter 16"/>
          <p:cNvSpPr>
            <a:spLocks noGrp="1"/>
          </p:cNvSpPr>
          <p:nvPr>
            <p:ph type="pic" sz="quarter" idx="27" hasCustomPrompt="1"/>
          </p:nvPr>
        </p:nvSpPr>
        <p:spPr>
          <a:xfrm>
            <a:off x="4361399" y="4284000"/>
            <a:ext cx="3456000" cy="165735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37" name="Bildplatzhalter 16"/>
          <p:cNvSpPr>
            <a:spLocks noGrp="1"/>
          </p:cNvSpPr>
          <p:nvPr>
            <p:ph type="pic" sz="quarter" idx="31" hasCustomPrompt="1"/>
          </p:nvPr>
        </p:nvSpPr>
        <p:spPr>
          <a:xfrm>
            <a:off x="8038802" y="4284000"/>
            <a:ext cx="3492000" cy="165735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20" name="Textplatzhalt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1987200"/>
            <a:ext cx="3492000" cy="215444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/>
              <a:t>Click to insert headline</a:t>
            </a:r>
          </a:p>
        </p:txBody>
      </p:sp>
      <p:sp>
        <p:nvSpPr>
          <p:cNvPr id="21" name="Textplatzhalt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648000" y="2232000"/>
            <a:ext cx="3492000" cy="215444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400" b="1" baseline="0"/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/>
              <a:t>Click to add subline</a:t>
            </a:r>
          </a:p>
        </p:txBody>
      </p:sp>
      <p:sp>
        <p:nvSpPr>
          <p:cNvPr id="22" name="Textplatzhalt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4361399" y="1987200"/>
            <a:ext cx="3456000" cy="215444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/>
              <a:t>Click to insert headline</a:t>
            </a:r>
          </a:p>
        </p:txBody>
      </p:sp>
      <p:sp>
        <p:nvSpPr>
          <p:cNvPr id="32" name="Textplatzhalter 22"/>
          <p:cNvSpPr>
            <a:spLocks noGrp="1"/>
          </p:cNvSpPr>
          <p:nvPr>
            <p:ph type="body" sz="quarter" idx="18" hasCustomPrompt="1"/>
          </p:nvPr>
        </p:nvSpPr>
        <p:spPr>
          <a:xfrm>
            <a:off x="4361399" y="2232000"/>
            <a:ext cx="3456000" cy="215444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400" b="1" baseline="0"/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/>
              <a:t>Click to add subline</a:t>
            </a:r>
          </a:p>
        </p:txBody>
      </p:sp>
      <p:sp>
        <p:nvSpPr>
          <p:cNvPr id="33" name="Textplatzhalt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8038798" y="1987200"/>
            <a:ext cx="3492000" cy="215444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/>
              <a:t>Click to insert headline</a:t>
            </a:r>
          </a:p>
        </p:txBody>
      </p:sp>
      <p:sp>
        <p:nvSpPr>
          <p:cNvPr id="34" name="Textplatzhalter 22"/>
          <p:cNvSpPr>
            <a:spLocks noGrp="1"/>
          </p:cNvSpPr>
          <p:nvPr>
            <p:ph type="body" sz="quarter" idx="21" hasCustomPrompt="1"/>
          </p:nvPr>
        </p:nvSpPr>
        <p:spPr>
          <a:xfrm>
            <a:off x="8038802" y="2232000"/>
            <a:ext cx="3492000" cy="215444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400" b="1" baseline="0"/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/>
              <a:t>Click to add subline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sz="quarter" idx="22" hasCustomPrompt="1"/>
          </p:nvPr>
        </p:nvSpPr>
        <p:spPr>
          <a:xfrm>
            <a:off x="648000" y="2484000"/>
            <a:ext cx="3492000" cy="1752526"/>
          </a:xfrm>
        </p:spPr>
        <p:txBody>
          <a:bodyPr/>
          <a:lstStyle>
            <a:lvl1pPr marL="0" indent="0">
              <a:buNone/>
              <a:defRPr sz="1400"/>
            </a:lvl1pPr>
            <a:lvl2pPr marL="180000" indent="0">
              <a:buNone/>
              <a:defRPr sz="1200"/>
            </a:lvl2pPr>
            <a:lvl3pPr marL="360000" indent="0">
              <a:buNone/>
              <a:defRPr sz="1100"/>
            </a:lvl3pPr>
            <a:lvl4pPr marL="540000" indent="0">
              <a:buNone/>
              <a:defRPr sz="1100"/>
            </a:lvl4pPr>
            <a:lvl5pPr marL="720000" indent="0">
              <a:buNone/>
              <a:defRPr sz="1100"/>
            </a:lvl5pPr>
          </a:lstStyle>
          <a:p>
            <a:pPr lvl="0"/>
            <a:r>
              <a:rPr lang="en-GB" noProof="0"/>
              <a:t>Click to add text (or click on one of the symbols to add image, table, graph, etc.)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6" name="Content Placeholder 6"/>
          <p:cNvSpPr>
            <a:spLocks noGrp="1"/>
          </p:cNvSpPr>
          <p:nvPr>
            <p:ph sz="quarter" idx="32" hasCustomPrompt="1"/>
          </p:nvPr>
        </p:nvSpPr>
        <p:spPr>
          <a:xfrm>
            <a:off x="4361399" y="2484000"/>
            <a:ext cx="3456000" cy="1752526"/>
          </a:xfrm>
        </p:spPr>
        <p:txBody>
          <a:bodyPr/>
          <a:lstStyle>
            <a:lvl1pPr marL="0" indent="0">
              <a:buNone/>
              <a:defRPr sz="1400"/>
            </a:lvl1pPr>
            <a:lvl2pPr marL="180000" indent="0">
              <a:buNone/>
              <a:defRPr sz="1200"/>
            </a:lvl2pPr>
            <a:lvl3pPr marL="360000" indent="0">
              <a:buNone/>
              <a:defRPr sz="1100"/>
            </a:lvl3pPr>
            <a:lvl4pPr marL="540000" indent="0">
              <a:buNone/>
              <a:defRPr sz="1100"/>
            </a:lvl4pPr>
            <a:lvl5pPr marL="720000" indent="0">
              <a:buNone/>
              <a:defRPr sz="1100"/>
            </a:lvl5pPr>
          </a:lstStyle>
          <a:p>
            <a:pPr lvl="0"/>
            <a:r>
              <a:rPr lang="en-GB" noProof="0"/>
              <a:t>Click to add text (or click on one of the symbols to add image, table, graph, etc.)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8" name="Content Placeholder 14"/>
          <p:cNvSpPr>
            <a:spLocks noGrp="1"/>
          </p:cNvSpPr>
          <p:nvPr>
            <p:ph sz="quarter" idx="19" hasCustomPrompt="1"/>
          </p:nvPr>
        </p:nvSpPr>
        <p:spPr>
          <a:xfrm>
            <a:off x="8038798" y="2484000"/>
            <a:ext cx="3492000" cy="1752526"/>
          </a:xfrm>
        </p:spPr>
        <p:txBody>
          <a:bodyPr/>
          <a:lstStyle>
            <a:lvl1pPr marL="0" indent="0">
              <a:buNone/>
              <a:defRPr sz="1400"/>
            </a:lvl1pPr>
            <a:lvl2pPr marL="180000" indent="0">
              <a:buNone/>
              <a:defRPr sz="1200"/>
            </a:lvl2pPr>
            <a:lvl3pPr marL="360000" indent="0">
              <a:buNone/>
              <a:defRPr sz="1100"/>
            </a:lvl3pPr>
            <a:lvl4pPr marL="540000" indent="0">
              <a:buNone/>
              <a:defRPr sz="1100"/>
            </a:lvl4pPr>
            <a:lvl5pPr marL="720000" indent="0">
              <a:buNone/>
              <a:defRPr sz="1100"/>
            </a:lvl5pPr>
          </a:lstStyle>
          <a:p>
            <a:pPr lvl="0"/>
            <a:r>
              <a:rPr lang="en-GB" noProof="0"/>
              <a:t>Click to add text (or click on one of the symbols to add image, table, graph, etc.)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6105ECD9-80E2-42F4-9E6A-CFCA826D402A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48000" y="540000"/>
            <a:ext cx="10943166" cy="430887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1009199"/>
            <a:ext cx="10943166" cy="430887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Click to add subtitle (optional)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490AFA-1D88-F64B-943A-F9CC06B279FE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fld id="{738C7AEB-5E3E-F24F-8002-8891146ECBC7}" type="datetime1">
              <a:rPr lang="en-GB" noProof="0" smtClean="0"/>
              <a:t>24/02/2021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426007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Matrix with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6" hasCustomPrompt="1"/>
          </p:nvPr>
        </p:nvSpPr>
        <p:spPr>
          <a:xfrm>
            <a:off x="648000" y="1987200"/>
            <a:ext cx="3492000" cy="18360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marL="374400" indent="0">
              <a:lnSpc>
                <a:spcPts val="15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1987200"/>
            <a:ext cx="280802" cy="280987"/>
          </a:xfrm>
          <a:solidFill>
            <a:schemeClr val="tx1"/>
          </a:solidFill>
        </p:spPr>
        <p:txBody>
          <a:bodyPr anchor="ctr"/>
          <a:lstStyle>
            <a:lvl1pPr marL="0" indent="0" algn="ctr">
              <a:lnSpc>
                <a:spcPts val="12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19" name="Bildplatzhalter 10"/>
          <p:cNvSpPr>
            <a:spLocks noGrp="1"/>
          </p:cNvSpPr>
          <p:nvPr>
            <p:ph type="pic" sz="quarter" idx="18" hasCustomPrompt="1"/>
          </p:nvPr>
        </p:nvSpPr>
        <p:spPr>
          <a:xfrm>
            <a:off x="4353835" y="1987200"/>
            <a:ext cx="3492000" cy="18360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marL="374400" indent="0">
              <a:lnSpc>
                <a:spcPts val="15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20" name="Textplatzhalt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4356100" y="1987200"/>
            <a:ext cx="280802" cy="280987"/>
          </a:xfrm>
          <a:solidFill>
            <a:schemeClr val="tx1"/>
          </a:solidFill>
        </p:spPr>
        <p:txBody>
          <a:bodyPr anchor="ctr"/>
          <a:lstStyle>
            <a:lvl1pPr marL="0" indent="0" algn="ctr">
              <a:lnSpc>
                <a:spcPts val="12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21" name="Bildplatzhalter 10"/>
          <p:cNvSpPr>
            <a:spLocks noGrp="1"/>
          </p:cNvSpPr>
          <p:nvPr>
            <p:ph type="pic" sz="quarter" idx="20" hasCustomPrompt="1"/>
          </p:nvPr>
        </p:nvSpPr>
        <p:spPr>
          <a:xfrm>
            <a:off x="648000" y="4106430"/>
            <a:ext cx="3492000" cy="18360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marL="374400" indent="0">
              <a:lnSpc>
                <a:spcPts val="15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22" name="Textplatzhalt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648000" y="4106432"/>
            <a:ext cx="280802" cy="280987"/>
          </a:xfrm>
          <a:solidFill>
            <a:schemeClr val="tx1"/>
          </a:solidFill>
        </p:spPr>
        <p:txBody>
          <a:bodyPr anchor="ctr"/>
          <a:lstStyle>
            <a:lvl1pPr marL="0" indent="0" algn="ctr">
              <a:lnSpc>
                <a:spcPts val="12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23" name="Bildplatzhalter 10"/>
          <p:cNvSpPr>
            <a:spLocks noGrp="1"/>
          </p:cNvSpPr>
          <p:nvPr>
            <p:ph type="pic" sz="quarter" idx="22" hasCustomPrompt="1"/>
          </p:nvPr>
        </p:nvSpPr>
        <p:spPr>
          <a:xfrm>
            <a:off x="4353835" y="4106430"/>
            <a:ext cx="3492000" cy="18360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marL="374400" indent="0">
              <a:lnSpc>
                <a:spcPts val="15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24" name="Textplatzhalt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4353835" y="4106432"/>
            <a:ext cx="280802" cy="280987"/>
          </a:xfrm>
          <a:solidFill>
            <a:schemeClr val="tx1"/>
          </a:solidFill>
        </p:spPr>
        <p:txBody>
          <a:bodyPr anchor="ctr"/>
          <a:lstStyle>
            <a:lvl1pPr marL="0" indent="0" algn="ctr">
              <a:lnSpc>
                <a:spcPts val="12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25" name="Textplatzhalt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8038802" y="1987200"/>
            <a:ext cx="3492000" cy="184666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/>
              <a:t>Click to insert headline</a:t>
            </a:r>
          </a:p>
        </p:txBody>
      </p:sp>
      <p:sp>
        <p:nvSpPr>
          <p:cNvPr id="27" name="Textplatzhalter 22"/>
          <p:cNvSpPr>
            <a:spLocks noGrp="1"/>
          </p:cNvSpPr>
          <p:nvPr>
            <p:ph type="body" sz="quarter" idx="25" hasCustomPrompt="1"/>
          </p:nvPr>
        </p:nvSpPr>
        <p:spPr>
          <a:xfrm>
            <a:off x="8038802" y="3004970"/>
            <a:ext cx="3492000" cy="184666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/>
              <a:t>Click to insert headline</a:t>
            </a:r>
          </a:p>
        </p:txBody>
      </p:sp>
      <p:sp>
        <p:nvSpPr>
          <p:cNvPr id="29" name="Textplatzhalter 22"/>
          <p:cNvSpPr>
            <a:spLocks noGrp="1"/>
          </p:cNvSpPr>
          <p:nvPr>
            <p:ph type="body" sz="quarter" idx="27" hasCustomPrompt="1"/>
          </p:nvPr>
        </p:nvSpPr>
        <p:spPr>
          <a:xfrm>
            <a:off x="8038802" y="4027081"/>
            <a:ext cx="3492000" cy="184666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/>
              <a:t>Click to insert headline</a:t>
            </a:r>
          </a:p>
        </p:txBody>
      </p:sp>
      <p:sp>
        <p:nvSpPr>
          <p:cNvPr id="31" name="Textplatzhalter 22"/>
          <p:cNvSpPr>
            <a:spLocks noGrp="1"/>
          </p:cNvSpPr>
          <p:nvPr>
            <p:ph type="body" sz="quarter" idx="29" hasCustomPrompt="1"/>
          </p:nvPr>
        </p:nvSpPr>
        <p:spPr>
          <a:xfrm>
            <a:off x="8038802" y="5049193"/>
            <a:ext cx="3492000" cy="184666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/>
              <a:t>Click to insert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8038798" y="2160000"/>
            <a:ext cx="3492000" cy="684000"/>
          </a:xfrm>
        </p:spPr>
        <p:txBody>
          <a:bodyPr/>
          <a:lstStyle>
            <a:lvl1pPr marL="0" indent="0">
              <a:buNone/>
              <a:defRPr sz="1200"/>
            </a:lvl1pPr>
            <a:lvl2pPr marL="180000" indent="0">
              <a:spcBef>
                <a:spcPts val="400"/>
              </a:spcBef>
              <a:buNone/>
              <a:defRPr sz="11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8038798" y="3190529"/>
            <a:ext cx="3492000" cy="720000"/>
          </a:xfrm>
        </p:spPr>
        <p:txBody>
          <a:bodyPr/>
          <a:lstStyle>
            <a:lvl1pPr marL="0" indent="0">
              <a:buNone/>
              <a:defRPr sz="1200"/>
            </a:lvl1pPr>
            <a:lvl2pPr marL="180000" indent="0">
              <a:spcBef>
                <a:spcPts val="400"/>
              </a:spcBef>
              <a:buNone/>
              <a:defRPr sz="11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8038802" y="4209904"/>
            <a:ext cx="3492000" cy="720000"/>
          </a:xfrm>
        </p:spPr>
        <p:txBody>
          <a:bodyPr/>
          <a:lstStyle>
            <a:lvl1pPr marL="0" indent="0">
              <a:buNone/>
              <a:defRPr sz="1200"/>
            </a:lvl1pPr>
            <a:lvl2pPr marL="180000" indent="0">
              <a:spcBef>
                <a:spcPts val="400"/>
              </a:spcBef>
              <a:buNone/>
              <a:defRPr sz="10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8038802" y="5229280"/>
            <a:ext cx="3492000" cy="720000"/>
          </a:xfrm>
        </p:spPr>
        <p:txBody>
          <a:bodyPr/>
          <a:lstStyle>
            <a:lvl1pPr marL="0" indent="0">
              <a:buNone/>
              <a:defRPr sz="1200"/>
            </a:lvl1pPr>
            <a:lvl2pPr marL="180000" indent="0">
              <a:spcBef>
                <a:spcPts val="400"/>
              </a:spcBef>
              <a:buNone/>
              <a:defRPr sz="11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fld id="{B6900AEE-133A-48DB-A660-359653A7B282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48000" y="540000"/>
            <a:ext cx="10943166" cy="430887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2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1009199"/>
            <a:ext cx="10943166" cy="430887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Click to add subtitle (optional)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9E0D9E-8CAE-AA40-B7E2-3F61C023E095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fld id="{DC789BF3-B6F7-D941-89C1-3F58DC60E267}" type="datetime1">
              <a:rPr lang="en-GB" noProof="0" smtClean="0"/>
              <a:t>24/02/2021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689089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/Table with Separa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1987200"/>
            <a:ext cx="10944194" cy="432000"/>
          </a:xfrm>
        </p:spPr>
        <p:txBody>
          <a:bodyPr tIns="0"/>
          <a:lstStyle>
            <a:lvl1pPr marL="0" indent="0">
              <a:spcBef>
                <a:spcPts val="0"/>
              </a:spcBef>
              <a:buNone/>
              <a:defRPr sz="1400" b="1" baseline="0"/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/>
              <a:t>Click to add title (optional)</a:t>
            </a:r>
          </a:p>
        </p:txBody>
      </p:sp>
      <p:sp>
        <p:nvSpPr>
          <p:cNvPr id="18" name="Inhaltsplatzhalter 17"/>
          <p:cNvSpPr>
            <a:spLocks noGrp="1"/>
          </p:cNvSpPr>
          <p:nvPr>
            <p:ph sz="quarter" idx="18" hasCustomPrompt="1"/>
          </p:nvPr>
        </p:nvSpPr>
        <p:spPr>
          <a:xfrm>
            <a:off x="648000" y="2484000"/>
            <a:ext cx="10943166" cy="3456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GB" noProof="0" dirty="0"/>
              <a:t>Click on symbol to insert chart or table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55D8E5E3-1FD6-484D-B8A4-2F940252877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48000" y="540000"/>
            <a:ext cx="10943166" cy="430887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1009199"/>
            <a:ext cx="10943166" cy="430887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Click to add subtitle (optional)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57AAE3-7E5D-5E4C-B8A1-6324B907E8B2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EAAA3963-0CF0-624E-BA8A-8CA40A2EBE06}" type="datetime1">
              <a:rPr lang="en-GB" noProof="0" smtClean="0"/>
              <a:t>24/02/2021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92248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4356000" y="1987199"/>
            <a:ext cx="7200000" cy="432000"/>
          </a:xfrm>
        </p:spPr>
        <p:txBody>
          <a:bodyPr tIns="0"/>
          <a:lstStyle>
            <a:lvl1pPr marL="0" indent="0">
              <a:spcBef>
                <a:spcPts val="0"/>
              </a:spcBef>
              <a:buNone/>
              <a:defRPr sz="1400" b="1" baseline="0"/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/>
              <a:t>Click to add title (optional)</a:t>
            </a:r>
          </a:p>
        </p:txBody>
      </p:sp>
      <p:sp>
        <p:nvSpPr>
          <p:cNvPr id="18" name="Inhaltsplatzhalter 17"/>
          <p:cNvSpPr>
            <a:spLocks noGrp="1"/>
          </p:cNvSpPr>
          <p:nvPr>
            <p:ph sz="quarter" idx="18" hasCustomPrompt="1"/>
          </p:nvPr>
        </p:nvSpPr>
        <p:spPr>
          <a:xfrm>
            <a:off x="4356000" y="2484000"/>
            <a:ext cx="7200000" cy="3456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noProof="0"/>
              <a:t>Click on symbol to add table or chart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648000" y="1987200"/>
            <a:ext cx="3492000" cy="3960000"/>
          </a:xfrm>
        </p:spPr>
        <p:txBody>
          <a:bodyPr/>
          <a:lstStyle>
            <a:lvl1pPr marL="0" indent="0">
              <a:buNone/>
              <a:defRPr/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9F478929-A1A5-4121-9FDB-09AAE252454A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48000" y="540000"/>
            <a:ext cx="10943166" cy="43088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11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1009199"/>
            <a:ext cx="10943166" cy="430887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Click to add subtitle (optional)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6EFADA-CC7F-754A-ACFA-F20A6A85438A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E158894A-4EFE-BB48-8CB1-D195B3B98BE3}" type="datetime1">
              <a:rPr lang="en-GB" noProof="0" smtClean="0"/>
              <a:t>24/02/2021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861110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4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4354709" y="1987200"/>
            <a:ext cx="3456000" cy="432000"/>
          </a:xfrm>
        </p:spPr>
        <p:txBody>
          <a:bodyPr tIns="0"/>
          <a:lstStyle>
            <a:lvl1pPr marL="0" indent="0">
              <a:spcBef>
                <a:spcPts val="0"/>
              </a:spcBef>
              <a:buNone/>
              <a:defRPr sz="1400" b="1" baseline="0"/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/>
              <a:t>Click to add title (optional)</a:t>
            </a:r>
          </a:p>
        </p:txBody>
      </p:sp>
      <p:sp>
        <p:nvSpPr>
          <p:cNvPr id="18" name="Inhaltsplatzhalter 17"/>
          <p:cNvSpPr>
            <a:spLocks noGrp="1"/>
          </p:cNvSpPr>
          <p:nvPr>
            <p:ph sz="quarter" idx="18" hasCustomPrompt="1"/>
          </p:nvPr>
        </p:nvSpPr>
        <p:spPr>
          <a:xfrm>
            <a:off x="4354709" y="2429406"/>
            <a:ext cx="3456000" cy="1404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noProof="0"/>
              <a:t>Click on symbol to add table or chart</a:t>
            </a:r>
          </a:p>
          <a:p>
            <a:pPr lvl="0"/>
            <a:endParaRPr lang="en-GB" noProof="0"/>
          </a:p>
        </p:txBody>
      </p:sp>
      <p:sp>
        <p:nvSpPr>
          <p:cNvPr id="11" name="Textplatzhalt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8038802" y="1987200"/>
            <a:ext cx="3492000" cy="432000"/>
          </a:xfrm>
        </p:spPr>
        <p:txBody>
          <a:bodyPr tIns="0"/>
          <a:lstStyle>
            <a:lvl1pPr marL="0" indent="0">
              <a:spcBef>
                <a:spcPts val="0"/>
              </a:spcBef>
              <a:buNone/>
              <a:defRPr sz="1400" b="1" baseline="0"/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/>
              <a:t>Click to add title (optional)</a:t>
            </a:r>
          </a:p>
        </p:txBody>
      </p:sp>
      <p:sp>
        <p:nvSpPr>
          <p:cNvPr id="12" name="Inhaltsplatzhalter 17"/>
          <p:cNvSpPr>
            <a:spLocks noGrp="1"/>
          </p:cNvSpPr>
          <p:nvPr>
            <p:ph sz="quarter" idx="20" hasCustomPrompt="1"/>
          </p:nvPr>
        </p:nvSpPr>
        <p:spPr>
          <a:xfrm>
            <a:off x="8038802" y="2429406"/>
            <a:ext cx="3492000" cy="1404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noProof="0"/>
              <a:t>Click on symbol to add table or chart</a:t>
            </a:r>
          </a:p>
          <a:p>
            <a:pPr lvl="0"/>
            <a:endParaRPr lang="en-GB" noProof="0"/>
          </a:p>
        </p:txBody>
      </p:sp>
      <p:sp>
        <p:nvSpPr>
          <p:cNvPr id="13" name="Textplatzhalter 22"/>
          <p:cNvSpPr>
            <a:spLocks noGrp="1"/>
          </p:cNvSpPr>
          <p:nvPr>
            <p:ph type="body" sz="quarter" idx="21" hasCustomPrompt="1"/>
          </p:nvPr>
        </p:nvSpPr>
        <p:spPr>
          <a:xfrm>
            <a:off x="4354713" y="4104000"/>
            <a:ext cx="3456000" cy="432000"/>
          </a:xfrm>
        </p:spPr>
        <p:txBody>
          <a:bodyPr tIns="0"/>
          <a:lstStyle>
            <a:lvl1pPr marL="0" indent="0">
              <a:spcBef>
                <a:spcPts val="0"/>
              </a:spcBef>
              <a:buNone/>
              <a:defRPr sz="1400" b="1" baseline="0"/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/>
              <a:t>Click to add title (optional)</a:t>
            </a:r>
          </a:p>
        </p:txBody>
      </p:sp>
      <p:sp>
        <p:nvSpPr>
          <p:cNvPr id="14" name="Inhaltsplatzhalter 17"/>
          <p:cNvSpPr>
            <a:spLocks noGrp="1"/>
          </p:cNvSpPr>
          <p:nvPr>
            <p:ph sz="quarter" idx="22" hasCustomPrompt="1"/>
          </p:nvPr>
        </p:nvSpPr>
        <p:spPr>
          <a:xfrm>
            <a:off x="4354713" y="4536000"/>
            <a:ext cx="3456000" cy="1404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noProof="0"/>
              <a:t>Click on symbol to add table or chart</a:t>
            </a:r>
          </a:p>
          <a:p>
            <a:pPr lvl="0"/>
            <a:endParaRPr lang="en-GB" noProof="0"/>
          </a:p>
        </p:txBody>
      </p:sp>
      <p:sp>
        <p:nvSpPr>
          <p:cNvPr id="15" name="Textplatzhalter 22"/>
          <p:cNvSpPr>
            <a:spLocks noGrp="1"/>
          </p:cNvSpPr>
          <p:nvPr>
            <p:ph type="body" sz="quarter" idx="23" hasCustomPrompt="1"/>
          </p:nvPr>
        </p:nvSpPr>
        <p:spPr>
          <a:xfrm>
            <a:off x="8038798" y="4104000"/>
            <a:ext cx="3492000" cy="432000"/>
          </a:xfrm>
        </p:spPr>
        <p:txBody>
          <a:bodyPr tIns="0"/>
          <a:lstStyle>
            <a:lvl1pPr marL="0" indent="0">
              <a:spcBef>
                <a:spcPts val="0"/>
              </a:spcBef>
              <a:buNone/>
              <a:defRPr sz="1400" b="1" baseline="0"/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/>
              <a:t>Click to add title (optional)</a:t>
            </a:r>
          </a:p>
        </p:txBody>
      </p:sp>
      <p:sp>
        <p:nvSpPr>
          <p:cNvPr id="17" name="Inhaltsplatzhalter 17"/>
          <p:cNvSpPr>
            <a:spLocks noGrp="1"/>
          </p:cNvSpPr>
          <p:nvPr>
            <p:ph sz="quarter" idx="24" hasCustomPrompt="1"/>
          </p:nvPr>
        </p:nvSpPr>
        <p:spPr>
          <a:xfrm>
            <a:off x="8038802" y="4536000"/>
            <a:ext cx="3492000" cy="1404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noProof="0"/>
              <a:t>Click on symbol to add table or chart</a:t>
            </a:r>
          </a:p>
          <a:p>
            <a:pPr lvl="0"/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648000" y="1987200"/>
            <a:ext cx="3492000" cy="3960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F5D9A0CD-F9EB-41C4-B149-F2ED57C5BCE8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48000" y="540000"/>
            <a:ext cx="10943166" cy="430887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1009199"/>
            <a:ext cx="10943166" cy="430887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Click to add subtitle (optional)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39DD89-0672-C244-AA87-245344641CC3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fld id="{D8A79736-24F8-9742-820E-CD6546759516}" type="datetime1">
              <a:rPr lang="en-GB" noProof="0" smtClean="0"/>
              <a:t>24/02/2021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599536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Illustrativ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4355998" y="1983393"/>
            <a:ext cx="3456000" cy="324000"/>
          </a:xfrm>
        </p:spPr>
        <p:txBody>
          <a:bodyPr tIns="0"/>
          <a:lstStyle>
            <a:lvl1pPr marL="0" indent="0">
              <a:spcBef>
                <a:spcPts val="0"/>
              </a:spcBef>
              <a:buNone/>
              <a:defRPr sz="1400" b="1" baseline="0"/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/>
              <a:t>Click to add title (optional)</a:t>
            </a:r>
          </a:p>
        </p:txBody>
      </p:sp>
      <p:sp>
        <p:nvSpPr>
          <p:cNvPr id="11" name="Textplatzhalter 22"/>
          <p:cNvSpPr>
            <a:spLocks noGrp="1"/>
          </p:cNvSpPr>
          <p:nvPr>
            <p:ph type="body" sz="quarter" idx="18" hasCustomPrompt="1"/>
          </p:nvPr>
        </p:nvSpPr>
        <p:spPr>
          <a:xfrm>
            <a:off x="4355998" y="2304000"/>
            <a:ext cx="3456000" cy="858624"/>
          </a:xfrm>
        </p:spPr>
        <p:txBody>
          <a:bodyPr wrap="square" tIns="118800">
            <a:spAutoFit/>
          </a:bodyPr>
          <a:lstStyle>
            <a:lvl1pPr marL="0" indent="0">
              <a:spcBef>
                <a:spcPts val="0"/>
              </a:spcBef>
              <a:buNone/>
              <a:defRPr sz="4800" baseline="0"/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/>
              <a:t>000</a:t>
            </a:r>
          </a:p>
        </p:txBody>
      </p:sp>
      <p:sp>
        <p:nvSpPr>
          <p:cNvPr id="12" name="Textplatzhalt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4355998" y="3168000"/>
            <a:ext cx="3456000" cy="593500"/>
          </a:xfrm>
        </p:spPr>
        <p:txBody>
          <a:bodyPr wrap="square" tIns="0" bIns="374400">
            <a:spAutoFit/>
          </a:bodyPr>
          <a:lstStyle>
            <a:lvl1pPr marL="0" indent="0">
              <a:spcBef>
                <a:spcPts val="0"/>
              </a:spcBef>
              <a:buNone/>
              <a:defRPr sz="1400" baseline="0"/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20" hasCustomPrompt="1"/>
          </p:nvPr>
        </p:nvSpPr>
        <p:spPr>
          <a:xfrm>
            <a:off x="4355998" y="3852000"/>
            <a:ext cx="3456000" cy="20880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15" name="Textplatzhalter 22"/>
          <p:cNvSpPr>
            <a:spLocks noGrp="1"/>
          </p:cNvSpPr>
          <p:nvPr>
            <p:ph type="body" sz="quarter" idx="21" hasCustomPrompt="1"/>
          </p:nvPr>
        </p:nvSpPr>
        <p:spPr>
          <a:xfrm>
            <a:off x="8038802" y="1983393"/>
            <a:ext cx="3492000" cy="324000"/>
          </a:xfrm>
        </p:spPr>
        <p:txBody>
          <a:bodyPr tIns="0"/>
          <a:lstStyle>
            <a:lvl1pPr marL="0" indent="0">
              <a:spcBef>
                <a:spcPts val="0"/>
              </a:spcBef>
              <a:buNone/>
              <a:defRPr sz="1400" b="1" baseline="0"/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/>
              <a:t>Click to add title (optional)</a:t>
            </a:r>
          </a:p>
        </p:txBody>
      </p:sp>
      <p:sp>
        <p:nvSpPr>
          <p:cNvPr id="17" name="Textplatzhalter 22"/>
          <p:cNvSpPr>
            <a:spLocks noGrp="1"/>
          </p:cNvSpPr>
          <p:nvPr>
            <p:ph type="body" sz="quarter" idx="22" hasCustomPrompt="1"/>
          </p:nvPr>
        </p:nvSpPr>
        <p:spPr>
          <a:xfrm>
            <a:off x="8038802" y="2304000"/>
            <a:ext cx="3492000" cy="858624"/>
          </a:xfrm>
        </p:spPr>
        <p:txBody>
          <a:bodyPr wrap="square" tIns="118800">
            <a:spAutoFit/>
          </a:bodyPr>
          <a:lstStyle>
            <a:lvl1pPr marL="0" indent="0">
              <a:spcBef>
                <a:spcPts val="0"/>
              </a:spcBef>
              <a:buNone/>
              <a:defRPr sz="4800" baseline="0"/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/>
              <a:t>000</a:t>
            </a:r>
          </a:p>
        </p:txBody>
      </p:sp>
      <p:sp>
        <p:nvSpPr>
          <p:cNvPr id="20" name="Textplatzhalter 22"/>
          <p:cNvSpPr>
            <a:spLocks noGrp="1"/>
          </p:cNvSpPr>
          <p:nvPr>
            <p:ph type="body" sz="quarter" idx="23" hasCustomPrompt="1"/>
          </p:nvPr>
        </p:nvSpPr>
        <p:spPr>
          <a:xfrm>
            <a:off x="8038802" y="3168000"/>
            <a:ext cx="3492000" cy="593500"/>
          </a:xfrm>
        </p:spPr>
        <p:txBody>
          <a:bodyPr wrap="square" tIns="0" bIns="374400">
            <a:spAutoFit/>
          </a:bodyPr>
          <a:lstStyle>
            <a:lvl1pPr marL="0" indent="0">
              <a:spcBef>
                <a:spcPts val="0"/>
              </a:spcBef>
              <a:buNone/>
              <a:defRPr sz="1400" baseline="0"/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21" name="Bildplatzhalter 13"/>
          <p:cNvSpPr>
            <a:spLocks noGrp="1"/>
          </p:cNvSpPr>
          <p:nvPr>
            <p:ph type="pic" sz="quarter" idx="24" hasCustomPrompt="1"/>
          </p:nvPr>
        </p:nvSpPr>
        <p:spPr>
          <a:xfrm>
            <a:off x="8038802" y="3852000"/>
            <a:ext cx="3492000" cy="20880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648000" y="1987200"/>
            <a:ext cx="3492000" cy="3960000"/>
          </a:xfrm>
        </p:spPr>
        <p:txBody>
          <a:bodyPr/>
          <a:lstStyle>
            <a:lvl1pPr marL="0" indent="0">
              <a:buNone/>
              <a:defRPr/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48000" y="540000"/>
            <a:ext cx="10943166" cy="430887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1009199"/>
            <a:ext cx="10943166" cy="430887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Click to add subtitle (optional)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EB2403-68C7-354F-AA5A-4E32FD7EB0C7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56D8908E-16CB-2445-9FB8-ABA4017F2306}" type="datetime1">
              <a:rPr lang="en-GB" noProof="0" smtClean="0"/>
              <a:t>24/02/2021</a:t>
            </a:fld>
            <a:endParaRPr lang="en-GB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B4069D-66CA-2B48-8495-59ECC661232E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4696B4-1E63-2642-8B4C-8BE070200626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F30112A-6A16-47FF-81FE-BF62920ACF7D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224302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Image on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62357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7200" rIns="187200" bIns="64800" rtlCol="0" anchor="ctr"/>
          <a:lstStyle/>
          <a:p>
            <a:pPr algn="ctr"/>
            <a:endParaRPr lang="en-GB" sz="1600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6240462" y="0"/>
            <a:ext cx="5951538" cy="6858000"/>
          </a:xfrm>
        </p:spPr>
        <p:txBody>
          <a:bodyPr/>
          <a:lstStyle>
            <a:lvl1pPr marL="0" indent="0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48000" y="1987200"/>
            <a:ext cx="5328000" cy="39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3" name="Title 3"/>
          <p:cNvSpPr>
            <a:spLocks noGrp="1"/>
          </p:cNvSpPr>
          <p:nvPr>
            <p:ph type="title" hasCustomPrompt="1"/>
          </p:nvPr>
        </p:nvSpPr>
        <p:spPr>
          <a:xfrm>
            <a:off x="648000" y="540000"/>
            <a:ext cx="5346699" cy="43088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1009198"/>
            <a:ext cx="5346699" cy="430887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Click to add subtitle (opt.)</a:t>
            </a:r>
          </a:p>
        </p:txBody>
      </p:sp>
    </p:spTree>
    <p:extLst>
      <p:ext uri="{BB962C8B-B14F-4D97-AF65-F5344CB8AC3E}">
        <p14:creationId xmlns:p14="http://schemas.microsoft.com/office/powerpoint/2010/main" val="1915218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8A0A58C-BDDE-754C-A77D-E10E0F32613B}"/>
              </a:ext>
            </a:extLst>
          </p:cNvPr>
          <p:cNvSpPr txBox="1">
            <a:spLocks/>
          </p:cNvSpPr>
          <p:nvPr userDrawn="1"/>
        </p:nvSpPr>
        <p:spPr>
          <a:xfrm>
            <a:off x="623392" y="2418719"/>
            <a:ext cx="10944722" cy="73866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u="none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dirty="0">
                <a:solidFill>
                  <a:schemeClr val="tx1"/>
                </a:solidFill>
              </a:rPr>
              <a:t>Follow us on social media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731DE4F-2B77-684A-A071-5AE84E118156}"/>
              </a:ext>
            </a:extLst>
          </p:cNvPr>
          <p:cNvSpPr txBox="1">
            <a:spLocks/>
          </p:cNvSpPr>
          <p:nvPr userDrawn="1"/>
        </p:nvSpPr>
        <p:spPr>
          <a:xfrm>
            <a:off x="0" y="3213561"/>
            <a:ext cx="12192000" cy="430887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800" noProof="1">
                <a:solidFill>
                  <a:schemeClr val="bg2"/>
                </a:solidFill>
              </a:rPr>
              <a:t>@givaudan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EB2CC19-CE4E-FD42-866E-F584332106E5}"/>
              </a:ext>
            </a:extLst>
          </p:cNvPr>
          <p:cNvCxnSpPr>
            <a:cxnSpLocks/>
          </p:cNvCxnSpPr>
          <p:nvPr userDrawn="1"/>
        </p:nvCxnSpPr>
        <p:spPr>
          <a:xfrm>
            <a:off x="4242393" y="3861048"/>
            <a:ext cx="3668235" cy="0"/>
          </a:xfrm>
          <a:prstGeom prst="line">
            <a:avLst/>
          </a:prstGeom>
          <a:ln w="17145">
            <a:gradFill>
              <a:gsLst>
                <a:gs pos="1000">
                  <a:schemeClr val="accent3">
                    <a:alpha val="0"/>
                  </a:schemeClr>
                </a:gs>
                <a:gs pos="13000">
                  <a:schemeClr val="tx2"/>
                </a:gs>
                <a:gs pos="83000">
                  <a:schemeClr val="tx2"/>
                </a:gs>
                <a:gs pos="97000">
                  <a:schemeClr val="tx2">
                    <a:alpha val="0"/>
                  </a:schemeClr>
                </a:gs>
              </a:gsLst>
              <a:lin ang="1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 userDrawn="1"/>
        </p:nvGrpSpPr>
        <p:grpSpPr>
          <a:xfrm>
            <a:off x="4574971" y="4360607"/>
            <a:ext cx="3042062" cy="278739"/>
            <a:chOff x="4574969" y="4360603"/>
            <a:chExt cx="3042062" cy="278739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F6F0ECB-7362-5B45-9910-3726BB518B2E}"/>
                </a:ext>
              </a:extLst>
            </p:cNvPr>
            <p:cNvGrpSpPr/>
            <p:nvPr/>
          </p:nvGrpSpPr>
          <p:grpSpPr>
            <a:xfrm>
              <a:off x="4574969" y="4360603"/>
              <a:ext cx="268781" cy="267379"/>
              <a:chOff x="2952897" y="9057107"/>
              <a:chExt cx="303223" cy="301641"/>
            </a:xfrm>
            <a:solidFill>
              <a:schemeClr val="tx1"/>
            </a:solidFill>
          </p:grpSpPr>
          <p:sp>
            <p:nvSpPr>
              <p:cNvPr id="25" name="Freeform 142">
                <a:hlinkClick r:id="rId3"/>
                <a:extLst>
                  <a:ext uri="{FF2B5EF4-FFF2-40B4-BE49-F238E27FC236}">
                    <a16:creationId xmlns:a16="http://schemas.microsoft.com/office/drawing/2014/main" id="{78F01C5A-B10D-7D48-9512-4703A65C80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52897" y="9057107"/>
                <a:ext cx="72773" cy="301641"/>
              </a:xfrm>
              <a:custGeom>
                <a:avLst/>
                <a:gdLst>
                  <a:gd name="T0" fmla="*/ 5 w 69"/>
                  <a:gd name="T1" fmla="*/ 95 h 286"/>
                  <a:gd name="T2" fmla="*/ 64 w 69"/>
                  <a:gd name="T3" fmla="*/ 95 h 286"/>
                  <a:gd name="T4" fmla="*/ 64 w 69"/>
                  <a:gd name="T5" fmla="*/ 286 h 286"/>
                  <a:gd name="T6" fmla="*/ 5 w 69"/>
                  <a:gd name="T7" fmla="*/ 286 h 286"/>
                  <a:gd name="T8" fmla="*/ 5 w 69"/>
                  <a:gd name="T9" fmla="*/ 95 h 286"/>
                  <a:gd name="T10" fmla="*/ 35 w 69"/>
                  <a:gd name="T11" fmla="*/ 0 h 286"/>
                  <a:gd name="T12" fmla="*/ 69 w 69"/>
                  <a:gd name="T13" fmla="*/ 34 h 286"/>
                  <a:gd name="T14" fmla="*/ 35 w 69"/>
                  <a:gd name="T15" fmla="*/ 69 h 286"/>
                  <a:gd name="T16" fmla="*/ 0 w 69"/>
                  <a:gd name="T17" fmla="*/ 34 h 286"/>
                  <a:gd name="T18" fmla="*/ 35 w 69"/>
                  <a:gd name="T19" fmla="*/ 0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" h="286">
                    <a:moveTo>
                      <a:pt x="5" y="95"/>
                    </a:moveTo>
                    <a:cubicBezTo>
                      <a:pt x="64" y="95"/>
                      <a:pt x="64" y="95"/>
                      <a:pt x="64" y="95"/>
                    </a:cubicBezTo>
                    <a:cubicBezTo>
                      <a:pt x="64" y="286"/>
                      <a:pt x="64" y="286"/>
                      <a:pt x="64" y="286"/>
                    </a:cubicBezTo>
                    <a:cubicBezTo>
                      <a:pt x="5" y="286"/>
                      <a:pt x="5" y="286"/>
                      <a:pt x="5" y="286"/>
                    </a:cubicBezTo>
                    <a:lnTo>
                      <a:pt x="5" y="95"/>
                    </a:lnTo>
                    <a:close/>
                    <a:moveTo>
                      <a:pt x="35" y="0"/>
                    </a:moveTo>
                    <a:cubicBezTo>
                      <a:pt x="54" y="0"/>
                      <a:pt x="69" y="15"/>
                      <a:pt x="69" y="34"/>
                    </a:cubicBezTo>
                    <a:cubicBezTo>
                      <a:pt x="69" y="53"/>
                      <a:pt x="54" y="69"/>
                      <a:pt x="35" y="69"/>
                    </a:cubicBezTo>
                    <a:cubicBezTo>
                      <a:pt x="16" y="69"/>
                      <a:pt x="0" y="53"/>
                      <a:pt x="0" y="34"/>
                    </a:cubicBezTo>
                    <a:cubicBezTo>
                      <a:pt x="0" y="15"/>
                      <a:pt x="16" y="0"/>
                      <a:pt x="3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>
                  <a:spcBef>
                    <a:spcPts val="1200"/>
                  </a:spcBef>
                </a:pPr>
                <a:endParaRPr lang="en-GB" sz="1600" dirty="0">
                  <a:solidFill>
                    <a:prstClr val="black"/>
                  </a:solidFill>
                  <a:latin typeface="Verdana"/>
                </a:endParaRPr>
              </a:p>
            </p:txBody>
          </p:sp>
          <p:sp>
            <p:nvSpPr>
              <p:cNvPr id="26" name="Freeform 143">
                <a:hlinkClick r:id="rId3"/>
                <a:extLst>
                  <a:ext uri="{FF2B5EF4-FFF2-40B4-BE49-F238E27FC236}">
                    <a16:creationId xmlns:a16="http://schemas.microsoft.com/office/drawing/2014/main" id="{DA65BD92-02F1-714D-BAF7-E9F3B390F1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0475" y="9152029"/>
                <a:ext cx="195645" cy="206719"/>
              </a:xfrm>
              <a:custGeom>
                <a:avLst/>
                <a:gdLst>
                  <a:gd name="T0" fmla="*/ 0 w 185"/>
                  <a:gd name="T1" fmla="*/ 5 h 196"/>
                  <a:gd name="T2" fmla="*/ 57 w 185"/>
                  <a:gd name="T3" fmla="*/ 5 h 196"/>
                  <a:gd name="T4" fmla="*/ 57 w 185"/>
                  <a:gd name="T5" fmla="*/ 31 h 196"/>
                  <a:gd name="T6" fmla="*/ 57 w 185"/>
                  <a:gd name="T7" fmla="*/ 31 h 196"/>
                  <a:gd name="T8" fmla="*/ 114 w 185"/>
                  <a:gd name="T9" fmla="*/ 0 h 196"/>
                  <a:gd name="T10" fmla="*/ 185 w 185"/>
                  <a:gd name="T11" fmla="*/ 91 h 196"/>
                  <a:gd name="T12" fmla="*/ 185 w 185"/>
                  <a:gd name="T13" fmla="*/ 196 h 196"/>
                  <a:gd name="T14" fmla="*/ 125 w 185"/>
                  <a:gd name="T15" fmla="*/ 196 h 196"/>
                  <a:gd name="T16" fmla="*/ 125 w 185"/>
                  <a:gd name="T17" fmla="*/ 103 h 196"/>
                  <a:gd name="T18" fmla="*/ 95 w 185"/>
                  <a:gd name="T19" fmla="*/ 53 h 196"/>
                  <a:gd name="T20" fmla="*/ 59 w 185"/>
                  <a:gd name="T21" fmla="*/ 102 h 196"/>
                  <a:gd name="T22" fmla="*/ 59 w 185"/>
                  <a:gd name="T23" fmla="*/ 196 h 196"/>
                  <a:gd name="T24" fmla="*/ 0 w 185"/>
                  <a:gd name="T25" fmla="*/ 196 h 196"/>
                  <a:gd name="T26" fmla="*/ 0 w 185"/>
                  <a:gd name="T27" fmla="*/ 5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5" h="196">
                    <a:moveTo>
                      <a:pt x="0" y="5"/>
                    </a:moveTo>
                    <a:cubicBezTo>
                      <a:pt x="57" y="5"/>
                      <a:pt x="57" y="5"/>
                      <a:pt x="57" y="5"/>
                    </a:cubicBezTo>
                    <a:cubicBezTo>
                      <a:pt x="57" y="31"/>
                      <a:pt x="57" y="31"/>
                      <a:pt x="57" y="31"/>
                    </a:cubicBezTo>
                    <a:cubicBezTo>
                      <a:pt x="57" y="31"/>
                      <a:pt x="57" y="31"/>
                      <a:pt x="57" y="31"/>
                    </a:cubicBezTo>
                    <a:cubicBezTo>
                      <a:pt x="65" y="16"/>
                      <a:pt x="85" y="0"/>
                      <a:pt x="114" y="0"/>
                    </a:cubicBezTo>
                    <a:cubicBezTo>
                      <a:pt x="174" y="0"/>
                      <a:pt x="185" y="40"/>
                      <a:pt x="185" y="91"/>
                    </a:cubicBezTo>
                    <a:cubicBezTo>
                      <a:pt x="185" y="196"/>
                      <a:pt x="185" y="196"/>
                      <a:pt x="185" y="196"/>
                    </a:cubicBezTo>
                    <a:cubicBezTo>
                      <a:pt x="125" y="196"/>
                      <a:pt x="125" y="196"/>
                      <a:pt x="125" y="196"/>
                    </a:cubicBezTo>
                    <a:cubicBezTo>
                      <a:pt x="125" y="103"/>
                      <a:pt x="125" y="103"/>
                      <a:pt x="125" y="103"/>
                    </a:cubicBezTo>
                    <a:cubicBezTo>
                      <a:pt x="125" y="81"/>
                      <a:pt x="125" y="53"/>
                      <a:pt x="95" y="53"/>
                    </a:cubicBezTo>
                    <a:cubicBezTo>
                      <a:pt x="64" y="53"/>
                      <a:pt x="59" y="77"/>
                      <a:pt x="59" y="102"/>
                    </a:cubicBezTo>
                    <a:cubicBezTo>
                      <a:pt x="59" y="196"/>
                      <a:pt x="59" y="196"/>
                      <a:pt x="59" y="196"/>
                    </a:cubicBezTo>
                    <a:cubicBezTo>
                      <a:pt x="0" y="196"/>
                      <a:pt x="0" y="196"/>
                      <a:pt x="0" y="196"/>
                    </a:cubicBez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>
                  <a:spcBef>
                    <a:spcPts val="1200"/>
                  </a:spcBef>
                </a:pPr>
                <a:endParaRPr lang="en-GB" sz="1600" dirty="0">
                  <a:solidFill>
                    <a:prstClr val="black"/>
                  </a:solidFill>
                  <a:latin typeface="Verdana"/>
                </a:endParaRPr>
              </a:p>
            </p:txBody>
          </p:sp>
        </p:grpSp>
        <p:sp>
          <p:nvSpPr>
            <p:cNvPr id="21" name="Freeform 159">
              <a:hlinkClick r:id="rId4"/>
              <a:extLst>
                <a:ext uri="{FF2B5EF4-FFF2-40B4-BE49-F238E27FC236}">
                  <a16:creationId xmlns:a16="http://schemas.microsoft.com/office/drawing/2014/main" id="{55320855-C9AC-F948-8153-ADC335FB9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1127" y="4371758"/>
              <a:ext cx="268518" cy="267584"/>
            </a:xfrm>
            <a:custGeom>
              <a:avLst/>
              <a:gdLst>
                <a:gd name="T0" fmla="*/ 271 w 287"/>
                <a:gd name="T1" fmla="*/ 0 h 286"/>
                <a:gd name="T2" fmla="*/ 16 w 287"/>
                <a:gd name="T3" fmla="*/ 0 h 286"/>
                <a:gd name="T4" fmla="*/ 0 w 287"/>
                <a:gd name="T5" fmla="*/ 15 h 286"/>
                <a:gd name="T6" fmla="*/ 0 w 287"/>
                <a:gd name="T7" fmla="*/ 271 h 286"/>
                <a:gd name="T8" fmla="*/ 16 w 287"/>
                <a:gd name="T9" fmla="*/ 286 h 286"/>
                <a:gd name="T10" fmla="*/ 154 w 287"/>
                <a:gd name="T11" fmla="*/ 286 h 286"/>
                <a:gd name="T12" fmla="*/ 154 w 287"/>
                <a:gd name="T13" fmla="*/ 175 h 286"/>
                <a:gd name="T14" fmla="*/ 116 w 287"/>
                <a:gd name="T15" fmla="*/ 175 h 286"/>
                <a:gd name="T16" fmla="*/ 116 w 287"/>
                <a:gd name="T17" fmla="*/ 132 h 286"/>
                <a:gd name="T18" fmla="*/ 154 w 287"/>
                <a:gd name="T19" fmla="*/ 132 h 286"/>
                <a:gd name="T20" fmla="*/ 154 w 287"/>
                <a:gd name="T21" fmla="*/ 100 h 286"/>
                <a:gd name="T22" fmla="*/ 209 w 287"/>
                <a:gd name="T23" fmla="*/ 43 h 286"/>
                <a:gd name="T24" fmla="*/ 243 w 287"/>
                <a:gd name="T25" fmla="*/ 45 h 286"/>
                <a:gd name="T26" fmla="*/ 243 w 287"/>
                <a:gd name="T27" fmla="*/ 83 h 286"/>
                <a:gd name="T28" fmla="*/ 220 w 287"/>
                <a:gd name="T29" fmla="*/ 83 h 286"/>
                <a:gd name="T30" fmla="*/ 198 w 287"/>
                <a:gd name="T31" fmla="*/ 104 h 286"/>
                <a:gd name="T32" fmla="*/ 198 w 287"/>
                <a:gd name="T33" fmla="*/ 132 h 286"/>
                <a:gd name="T34" fmla="*/ 241 w 287"/>
                <a:gd name="T35" fmla="*/ 132 h 286"/>
                <a:gd name="T36" fmla="*/ 236 w 287"/>
                <a:gd name="T37" fmla="*/ 175 h 286"/>
                <a:gd name="T38" fmla="*/ 198 w 287"/>
                <a:gd name="T39" fmla="*/ 175 h 286"/>
                <a:gd name="T40" fmla="*/ 198 w 287"/>
                <a:gd name="T41" fmla="*/ 286 h 286"/>
                <a:gd name="T42" fmla="*/ 271 w 287"/>
                <a:gd name="T43" fmla="*/ 286 h 286"/>
                <a:gd name="T44" fmla="*/ 287 w 287"/>
                <a:gd name="T45" fmla="*/ 271 h 286"/>
                <a:gd name="T46" fmla="*/ 287 w 287"/>
                <a:gd name="T47" fmla="*/ 15 h 286"/>
                <a:gd name="T48" fmla="*/ 271 w 287"/>
                <a:gd name="T4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7" h="286">
                  <a:moveTo>
                    <a:pt x="271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8" y="0"/>
                    <a:pt x="0" y="7"/>
                    <a:pt x="0" y="15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279"/>
                    <a:pt x="8" y="286"/>
                    <a:pt x="16" y="286"/>
                  </a:cubicBezTo>
                  <a:cubicBezTo>
                    <a:pt x="154" y="286"/>
                    <a:pt x="154" y="286"/>
                    <a:pt x="154" y="286"/>
                  </a:cubicBezTo>
                  <a:cubicBezTo>
                    <a:pt x="154" y="175"/>
                    <a:pt x="154" y="175"/>
                    <a:pt x="154" y="175"/>
                  </a:cubicBezTo>
                  <a:cubicBezTo>
                    <a:pt x="116" y="175"/>
                    <a:pt x="116" y="175"/>
                    <a:pt x="116" y="175"/>
                  </a:cubicBezTo>
                  <a:cubicBezTo>
                    <a:pt x="116" y="132"/>
                    <a:pt x="116" y="132"/>
                    <a:pt x="116" y="132"/>
                  </a:cubicBezTo>
                  <a:cubicBezTo>
                    <a:pt x="154" y="132"/>
                    <a:pt x="154" y="132"/>
                    <a:pt x="154" y="132"/>
                  </a:cubicBezTo>
                  <a:cubicBezTo>
                    <a:pt x="154" y="100"/>
                    <a:pt x="154" y="100"/>
                    <a:pt x="154" y="100"/>
                  </a:cubicBezTo>
                  <a:cubicBezTo>
                    <a:pt x="154" y="63"/>
                    <a:pt x="176" y="43"/>
                    <a:pt x="209" y="43"/>
                  </a:cubicBezTo>
                  <a:cubicBezTo>
                    <a:pt x="225" y="43"/>
                    <a:pt x="239" y="44"/>
                    <a:pt x="243" y="45"/>
                  </a:cubicBezTo>
                  <a:cubicBezTo>
                    <a:pt x="243" y="83"/>
                    <a:pt x="243" y="83"/>
                    <a:pt x="243" y="83"/>
                  </a:cubicBezTo>
                  <a:cubicBezTo>
                    <a:pt x="220" y="83"/>
                    <a:pt x="220" y="83"/>
                    <a:pt x="220" y="83"/>
                  </a:cubicBezTo>
                  <a:cubicBezTo>
                    <a:pt x="202" y="83"/>
                    <a:pt x="198" y="92"/>
                    <a:pt x="198" y="104"/>
                  </a:cubicBezTo>
                  <a:cubicBezTo>
                    <a:pt x="198" y="132"/>
                    <a:pt x="198" y="132"/>
                    <a:pt x="198" y="132"/>
                  </a:cubicBezTo>
                  <a:cubicBezTo>
                    <a:pt x="241" y="132"/>
                    <a:pt x="241" y="132"/>
                    <a:pt x="241" y="132"/>
                  </a:cubicBezTo>
                  <a:cubicBezTo>
                    <a:pt x="236" y="175"/>
                    <a:pt x="236" y="175"/>
                    <a:pt x="236" y="175"/>
                  </a:cubicBezTo>
                  <a:cubicBezTo>
                    <a:pt x="198" y="175"/>
                    <a:pt x="198" y="175"/>
                    <a:pt x="198" y="175"/>
                  </a:cubicBezTo>
                  <a:cubicBezTo>
                    <a:pt x="198" y="286"/>
                    <a:pt x="198" y="286"/>
                    <a:pt x="198" y="286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80" y="286"/>
                    <a:pt x="287" y="279"/>
                    <a:pt x="287" y="271"/>
                  </a:cubicBezTo>
                  <a:cubicBezTo>
                    <a:pt x="287" y="15"/>
                    <a:pt x="287" y="15"/>
                    <a:pt x="287" y="15"/>
                  </a:cubicBezTo>
                  <a:cubicBezTo>
                    <a:pt x="287" y="7"/>
                    <a:pt x="280" y="0"/>
                    <a:pt x="27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GB" sz="1600" dirty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2" name="Freeform 145">
              <a:hlinkClick r:id="rId5"/>
              <a:extLst>
                <a:ext uri="{FF2B5EF4-FFF2-40B4-BE49-F238E27FC236}">
                  <a16:creationId xmlns:a16="http://schemas.microsoft.com/office/drawing/2014/main" id="{932C99AC-C858-6843-8443-B1BCB92FFE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02919" y="4371860"/>
              <a:ext cx="267845" cy="267379"/>
            </a:xfrm>
            <a:custGeom>
              <a:avLst/>
              <a:gdLst>
                <a:gd name="T0" fmla="*/ 253 w 286"/>
                <a:gd name="T1" fmla="*/ 121 h 286"/>
                <a:gd name="T2" fmla="*/ 228 w 286"/>
                <a:gd name="T3" fmla="*/ 121 h 286"/>
                <a:gd name="T4" fmla="*/ 231 w 286"/>
                <a:gd name="T5" fmla="*/ 143 h 286"/>
                <a:gd name="T6" fmla="*/ 143 w 286"/>
                <a:gd name="T7" fmla="*/ 231 h 286"/>
                <a:gd name="T8" fmla="*/ 55 w 286"/>
                <a:gd name="T9" fmla="*/ 143 h 286"/>
                <a:gd name="T10" fmla="*/ 58 w 286"/>
                <a:gd name="T11" fmla="*/ 121 h 286"/>
                <a:gd name="T12" fmla="*/ 33 w 286"/>
                <a:gd name="T13" fmla="*/ 121 h 286"/>
                <a:gd name="T14" fmla="*/ 33 w 286"/>
                <a:gd name="T15" fmla="*/ 242 h 286"/>
                <a:gd name="T16" fmla="*/ 44 w 286"/>
                <a:gd name="T17" fmla="*/ 253 h 286"/>
                <a:gd name="T18" fmla="*/ 242 w 286"/>
                <a:gd name="T19" fmla="*/ 253 h 286"/>
                <a:gd name="T20" fmla="*/ 253 w 286"/>
                <a:gd name="T21" fmla="*/ 242 h 286"/>
                <a:gd name="T22" fmla="*/ 253 w 286"/>
                <a:gd name="T23" fmla="*/ 121 h 286"/>
                <a:gd name="T24" fmla="*/ 253 w 286"/>
                <a:gd name="T25" fmla="*/ 44 h 286"/>
                <a:gd name="T26" fmla="*/ 242 w 286"/>
                <a:gd name="T27" fmla="*/ 33 h 286"/>
                <a:gd name="T28" fmla="*/ 209 w 286"/>
                <a:gd name="T29" fmla="*/ 33 h 286"/>
                <a:gd name="T30" fmla="*/ 198 w 286"/>
                <a:gd name="T31" fmla="*/ 44 h 286"/>
                <a:gd name="T32" fmla="*/ 198 w 286"/>
                <a:gd name="T33" fmla="*/ 77 h 286"/>
                <a:gd name="T34" fmla="*/ 209 w 286"/>
                <a:gd name="T35" fmla="*/ 88 h 286"/>
                <a:gd name="T36" fmla="*/ 242 w 286"/>
                <a:gd name="T37" fmla="*/ 88 h 286"/>
                <a:gd name="T38" fmla="*/ 253 w 286"/>
                <a:gd name="T39" fmla="*/ 77 h 286"/>
                <a:gd name="T40" fmla="*/ 253 w 286"/>
                <a:gd name="T41" fmla="*/ 44 h 286"/>
                <a:gd name="T42" fmla="*/ 143 w 286"/>
                <a:gd name="T43" fmla="*/ 88 h 286"/>
                <a:gd name="T44" fmla="*/ 88 w 286"/>
                <a:gd name="T45" fmla="*/ 143 h 286"/>
                <a:gd name="T46" fmla="*/ 143 w 286"/>
                <a:gd name="T47" fmla="*/ 198 h 286"/>
                <a:gd name="T48" fmla="*/ 198 w 286"/>
                <a:gd name="T49" fmla="*/ 143 h 286"/>
                <a:gd name="T50" fmla="*/ 143 w 286"/>
                <a:gd name="T51" fmla="*/ 88 h 286"/>
                <a:gd name="T52" fmla="*/ 253 w 286"/>
                <a:gd name="T53" fmla="*/ 286 h 286"/>
                <a:gd name="T54" fmla="*/ 33 w 286"/>
                <a:gd name="T55" fmla="*/ 286 h 286"/>
                <a:gd name="T56" fmla="*/ 0 w 286"/>
                <a:gd name="T57" fmla="*/ 253 h 286"/>
                <a:gd name="T58" fmla="*/ 0 w 286"/>
                <a:gd name="T59" fmla="*/ 33 h 286"/>
                <a:gd name="T60" fmla="*/ 33 w 286"/>
                <a:gd name="T61" fmla="*/ 0 h 286"/>
                <a:gd name="T62" fmla="*/ 253 w 286"/>
                <a:gd name="T63" fmla="*/ 0 h 286"/>
                <a:gd name="T64" fmla="*/ 286 w 286"/>
                <a:gd name="T65" fmla="*/ 33 h 286"/>
                <a:gd name="T66" fmla="*/ 286 w 286"/>
                <a:gd name="T67" fmla="*/ 253 h 286"/>
                <a:gd name="T68" fmla="*/ 253 w 286"/>
                <a:gd name="T69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6" h="286">
                  <a:moveTo>
                    <a:pt x="253" y="121"/>
                  </a:moveTo>
                  <a:cubicBezTo>
                    <a:pt x="228" y="121"/>
                    <a:pt x="228" y="121"/>
                    <a:pt x="228" y="121"/>
                  </a:cubicBezTo>
                  <a:cubicBezTo>
                    <a:pt x="230" y="128"/>
                    <a:pt x="231" y="135"/>
                    <a:pt x="231" y="143"/>
                  </a:cubicBezTo>
                  <a:cubicBezTo>
                    <a:pt x="231" y="192"/>
                    <a:pt x="192" y="231"/>
                    <a:pt x="143" y="231"/>
                  </a:cubicBezTo>
                  <a:cubicBezTo>
                    <a:pt x="94" y="231"/>
                    <a:pt x="55" y="192"/>
                    <a:pt x="55" y="143"/>
                  </a:cubicBezTo>
                  <a:cubicBezTo>
                    <a:pt x="55" y="135"/>
                    <a:pt x="56" y="128"/>
                    <a:pt x="58" y="121"/>
                  </a:cubicBezTo>
                  <a:cubicBezTo>
                    <a:pt x="33" y="121"/>
                    <a:pt x="33" y="121"/>
                    <a:pt x="33" y="121"/>
                  </a:cubicBezTo>
                  <a:cubicBezTo>
                    <a:pt x="33" y="242"/>
                    <a:pt x="33" y="242"/>
                    <a:pt x="33" y="242"/>
                  </a:cubicBezTo>
                  <a:cubicBezTo>
                    <a:pt x="33" y="248"/>
                    <a:pt x="38" y="253"/>
                    <a:pt x="44" y="253"/>
                  </a:cubicBezTo>
                  <a:cubicBezTo>
                    <a:pt x="242" y="253"/>
                    <a:pt x="242" y="253"/>
                    <a:pt x="242" y="253"/>
                  </a:cubicBezTo>
                  <a:cubicBezTo>
                    <a:pt x="248" y="253"/>
                    <a:pt x="253" y="248"/>
                    <a:pt x="253" y="242"/>
                  </a:cubicBezTo>
                  <a:lnTo>
                    <a:pt x="253" y="121"/>
                  </a:lnTo>
                  <a:close/>
                  <a:moveTo>
                    <a:pt x="253" y="44"/>
                  </a:moveTo>
                  <a:cubicBezTo>
                    <a:pt x="253" y="38"/>
                    <a:pt x="248" y="33"/>
                    <a:pt x="242" y="33"/>
                  </a:cubicBezTo>
                  <a:cubicBezTo>
                    <a:pt x="209" y="33"/>
                    <a:pt x="209" y="33"/>
                    <a:pt x="209" y="33"/>
                  </a:cubicBezTo>
                  <a:cubicBezTo>
                    <a:pt x="203" y="33"/>
                    <a:pt x="198" y="38"/>
                    <a:pt x="198" y="44"/>
                  </a:cubicBezTo>
                  <a:cubicBezTo>
                    <a:pt x="198" y="77"/>
                    <a:pt x="198" y="77"/>
                    <a:pt x="198" y="77"/>
                  </a:cubicBezTo>
                  <a:cubicBezTo>
                    <a:pt x="198" y="83"/>
                    <a:pt x="203" y="88"/>
                    <a:pt x="209" y="88"/>
                  </a:cubicBezTo>
                  <a:cubicBezTo>
                    <a:pt x="242" y="88"/>
                    <a:pt x="242" y="88"/>
                    <a:pt x="242" y="88"/>
                  </a:cubicBezTo>
                  <a:cubicBezTo>
                    <a:pt x="248" y="88"/>
                    <a:pt x="253" y="83"/>
                    <a:pt x="253" y="77"/>
                  </a:cubicBezTo>
                  <a:lnTo>
                    <a:pt x="253" y="44"/>
                  </a:lnTo>
                  <a:close/>
                  <a:moveTo>
                    <a:pt x="143" y="88"/>
                  </a:moveTo>
                  <a:cubicBezTo>
                    <a:pt x="113" y="88"/>
                    <a:pt x="88" y="113"/>
                    <a:pt x="88" y="143"/>
                  </a:cubicBezTo>
                  <a:cubicBezTo>
                    <a:pt x="88" y="173"/>
                    <a:pt x="113" y="198"/>
                    <a:pt x="143" y="198"/>
                  </a:cubicBezTo>
                  <a:cubicBezTo>
                    <a:pt x="173" y="198"/>
                    <a:pt x="198" y="173"/>
                    <a:pt x="198" y="143"/>
                  </a:cubicBezTo>
                  <a:cubicBezTo>
                    <a:pt x="198" y="113"/>
                    <a:pt x="173" y="88"/>
                    <a:pt x="143" y="88"/>
                  </a:cubicBezTo>
                  <a:moveTo>
                    <a:pt x="253" y="286"/>
                  </a:moveTo>
                  <a:cubicBezTo>
                    <a:pt x="33" y="286"/>
                    <a:pt x="33" y="286"/>
                    <a:pt x="33" y="286"/>
                  </a:cubicBezTo>
                  <a:cubicBezTo>
                    <a:pt x="14" y="286"/>
                    <a:pt x="0" y="272"/>
                    <a:pt x="0" y="25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4"/>
                    <a:pt x="14" y="0"/>
                    <a:pt x="33" y="0"/>
                  </a:cubicBezTo>
                  <a:cubicBezTo>
                    <a:pt x="253" y="0"/>
                    <a:pt x="253" y="0"/>
                    <a:pt x="253" y="0"/>
                  </a:cubicBezTo>
                  <a:cubicBezTo>
                    <a:pt x="272" y="0"/>
                    <a:pt x="286" y="14"/>
                    <a:pt x="286" y="33"/>
                  </a:cubicBezTo>
                  <a:cubicBezTo>
                    <a:pt x="286" y="253"/>
                    <a:pt x="286" y="253"/>
                    <a:pt x="286" y="253"/>
                  </a:cubicBezTo>
                  <a:cubicBezTo>
                    <a:pt x="286" y="272"/>
                    <a:pt x="272" y="286"/>
                    <a:pt x="253" y="286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GB" sz="1600" dirty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3" name="Freeform 127">
              <a:hlinkClick r:id="rId6"/>
              <a:extLst>
                <a:ext uri="{FF2B5EF4-FFF2-40B4-BE49-F238E27FC236}">
                  <a16:creationId xmlns:a16="http://schemas.microsoft.com/office/drawing/2014/main" id="{090EB8E9-FA83-7643-98D9-391E8F08A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7023" y="4396041"/>
              <a:ext cx="268519" cy="219018"/>
            </a:xfrm>
            <a:custGeom>
              <a:avLst/>
              <a:gdLst>
                <a:gd name="T0" fmla="*/ 287 w 287"/>
                <a:gd name="T1" fmla="*/ 28 h 234"/>
                <a:gd name="T2" fmla="*/ 253 w 287"/>
                <a:gd name="T3" fmla="*/ 37 h 234"/>
                <a:gd name="T4" fmla="*/ 279 w 287"/>
                <a:gd name="T5" fmla="*/ 5 h 234"/>
                <a:gd name="T6" fmla="*/ 242 w 287"/>
                <a:gd name="T7" fmla="*/ 19 h 234"/>
                <a:gd name="T8" fmla="*/ 199 w 287"/>
                <a:gd name="T9" fmla="*/ 0 h 234"/>
                <a:gd name="T10" fmla="*/ 140 w 287"/>
                <a:gd name="T11" fmla="*/ 59 h 234"/>
                <a:gd name="T12" fmla="*/ 141 w 287"/>
                <a:gd name="T13" fmla="*/ 73 h 234"/>
                <a:gd name="T14" fmla="*/ 20 w 287"/>
                <a:gd name="T15" fmla="*/ 11 h 234"/>
                <a:gd name="T16" fmla="*/ 12 w 287"/>
                <a:gd name="T17" fmla="*/ 41 h 234"/>
                <a:gd name="T18" fmla="*/ 38 w 287"/>
                <a:gd name="T19" fmla="*/ 90 h 234"/>
                <a:gd name="T20" fmla="*/ 12 w 287"/>
                <a:gd name="T21" fmla="*/ 82 h 234"/>
                <a:gd name="T22" fmla="*/ 12 w 287"/>
                <a:gd name="T23" fmla="*/ 83 h 234"/>
                <a:gd name="T24" fmla="*/ 59 w 287"/>
                <a:gd name="T25" fmla="*/ 141 h 234"/>
                <a:gd name="T26" fmla="*/ 43 w 287"/>
                <a:gd name="T27" fmla="*/ 143 h 234"/>
                <a:gd name="T28" fmla="*/ 32 w 287"/>
                <a:gd name="T29" fmla="*/ 142 h 234"/>
                <a:gd name="T30" fmla="*/ 87 w 287"/>
                <a:gd name="T31" fmla="*/ 183 h 234"/>
                <a:gd name="T32" fmla="*/ 14 w 287"/>
                <a:gd name="T33" fmla="*/ 208 h 234"/>
                <a:gd name="T34" fmla="*/ 0 w 287"/>
                <a:gd name="T35" fmla="*/ 207 h 234"/>
                <a:gd name="T36" fmla="*/ 90 w 287"/>
                <a:gd name="T37" fmla="*/ 234 h 234"/>
                <a:gd name="T38" fmla="*/ 258 w 287"/>
                <a:gd name="T39" fmla="*/ 66 h 234"/>
                <a:gd name="T40" fmla="*/ 258 w 287"/>
                <a:gd name="T41" fmla="*/ 59 h 234"/>
                <a:gd name="T42" fmla="*/ 287 w 287"/>
                <a:gd name="T43" fmla="*/ 28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7" h="234">
                  <a:moveTo>
                    <a:pt x="287" y="28"/>
                  </a:moveTo>
                  <a:cubicBezTo>
                    <a:pt x="276" y="33"/>
                    <a:pt x="265" y="36"/>
                    <a:pt x="253" y="37"/>
                  </a:cubicBezTo>
                  <a:cubicBezTo>
                    <a:pt x="265" y="30"/>
                    <a:pt x="275" y="19"/>
                    <a:pt x="279" y="5"/>
                  </a:cubicBezTo>
                  <a:cubicBezTo>
                    <a:pt x="268" y="12"/>
                    <a:pt x="255" y="16"/>
                    <a:pt x="242" y="19"/>
                  </a:cubicBezTo>
                  <a:cubicBezTo>
                    <a:pt x="231" y="8"/>
                    <a:pt x="216" y="0"/>
                    <a:pt x="199" y="0"/>
                  </a:cubicBezTo>
                  <a:cubicBezTo>
                    <a:pt x="166" y="0"/>
                    <a:pt x="140" y="27"/>
                    <a:pt x="140" y="59"/>
                  </a:cubicBezTo>
                  <a:cubicBezTo>
                    <a:pt x="140" y="64"/>
                    <a:pt x="140" y="68"/>
                    <a:pt x="141" y="73"/>
                  </a:cubicBezTo>
                  <a:cubicBezTo>
                    <a:pt x="93" y="70"/>
                    <a:pt x="49" y="47"/>
                    <a:pt x="20" y="11"/>
                  </a:cubicBezTo>
                  <a:cubicBezTo>
                    <a:pt x="15" y="20"/>
                    <a:pt x="12" y="30"/>
                    <a:pt x="12" y="41"/>
                  </a:cubicBezTo>
                  <a:cubicBezTo>
                    <a:pt x="12" y="61"/>
                    <a:pt x="23" y="79"/>
                    <a:pt x="38" y="90"/>
                  </a:cubicBezTo>
                  <a:cubicBezTo>
                    <a:pt x="29" y="89"/>
                    <a:pt x="20" y="87"/>
                    <a:pt x="12" y="82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112"/>
                    <a:pt x="32" y="135"/>
                    <a:pt x="59" y="141"/>
                  </a:cubicBezTo>
                  <a:cubicBezTo>
                    <a:pt x="54" y="142"/>
                    <a:pt x="49" y="143"/>
                    <a:pt x="43" y="143"/>
                  </a:cubicBezTo>
                  <a:cubicBezTo>
                    <a:pt x="40" y="143"/>
                    <a:pt x="36" y="143"/>
                    <a:pt x="32" y="142"/>
                  </a:cubicBezTo>
                  <a:cubicBezTo>
                    <a:pt x="40" y="165"/>
                    <a:pt x="62" y="182"/>
                    <a:pt x="87" y="183"/>
                  </a:cubicBezTo>
                  <a:cubicBezTo>
                    <a:pt x="67" y="198"/>
                    <a:pt x="42" y="208"/>
                    <a:pt x="14" y="208"/>
                  </a:cubicBezTo>
                  <a:cubicBezTo>
                    <a:pt x="10" y="208"/>
                    <a:pt x="5" y="208"/>
                    <a:pt x="0" y="207"/>
                  </a:cubicBezTo>
                  <a:cubicBezTo>
                    <a:pt x="26" y="224"/>
                    <a:pt x="57" y="234"/>
                    <a:pt x="90" y="234"/>
                  </a:cubicBezTo>
                  <a:cubicBezTo>
                    <a:pt x="199" y="234"/>
                    <a:pt x="258" y="144"/>
                    <a:pt x="258" y="66"/>
                  </a:cubicBezTo>
                  <a:cubicBezTo>
                    <a:pt x="258" y="64"/>
                    <a:pt x="258" y="61"/>
                    <a:pt x="258" y="59"/>
                  </a:cubicBezTo>
                  <a:cubicBezTo>
                    <a:pt x="269" y="50"/>
                    <a:pt x="279" y="40"/>
                    <a:pt x="287" y="2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GB" sz="1600" dirty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4" name="Freeform 119">
              <a:hlinkClick r:id="rId7"/>
              <a:extLst>
                <a:ext uri="{FF2B5EF4-FFF2-40B4-BE49-F238E27FC236}">
                  <a16:creationId xmlns:a16="http://schemas.microsoft.com/office/drawing/2014/main" id="{5F788EA7-35C9-6B4F-A649-692F3265FE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8141" y="4390032"/>
              <a:ext cx="338890" cy="231035"/>
            </a:xfrm>
            <a:custGeom>
              <a:avLst/>
              <a:gdLst>
                <a:gd name="T0" fmla="*/ 287 w 287"/>
                <a:gd name="T1" fmla="*/ 155 h 196"/>
                <a:gd name="T2" fmla="*/ 246 w 287"/>
                <a:gd name="T3" fmla="*/ 196 h 196"/>
                <a:gd name="T4" fmla="*/ 41 w 287"/>
                <a:gd name="T5" fmla="*/ 196 h 196"/>
                <a:gd name="T6" fmla="*/ 0 w 287"/>
                <a:gd name="T7" fmla="*/ 155 h 196"/>
                <a:gd name="T8" fmla="*/ 0 w 287"/>
                <a:gd name="T9" fmla="*/ 41 h 196"/>
                <a:gd name="T10" fmla="*/ 41 w 287"/>
                <a:gd name="T11" fmla="*/ 0 h 196"/>
                <a:gd name="T12" fmla="*/ 246 w 287"/>
                <a:gd name="T13" fmla="*/ 0 h 196"/>
                <a:gd name="T14" fmla="*/ 287 w 287"/>
                <a:gd name="T15" fmla="*/ 41 h 196"/>
                <a:gd name="T16" fmla="*/ 287 w 287"/>
                <a:gd name="T17" fmla="*/ 155 h 196"/>
                <a:gd name="T18" fmla="*/ 114 w 287"/>
                <a:gd name="T19" fmla="*/ 133 h 196"/>
                <a:gd name="T20" fmla="*/ 192 w 287"/>
                <a:gd name="T21" fmla="*/ 93 h 196"/>
                <a:gd name="T22" fmla="*/ 114 w 287"/>
                <a:gd name="T23" fmla="*/ 53 h 196"/>
                <a:gd name="T24" fmla="*/ 114 w 287"/>
                <a:gd name="T25" fmla="*/ 13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7" h="196">
                  <a:moveTo>
                    <a:pt x="287" y="155"/>
                  </a:moveTo>
                  <a:cubicBezTo>
                    <a:pt x="287" y="178"/>
                    <a:pt x="269" y="196"/>
                    <a:pt x="246" y="196"/>
                  </a:cubicBezTo>
                  <a:cubicBezTo>
                    <a:pt x="41" y="196"/>
                    <a:pt x="41" y="196"/>
                    <a:pt x="41" y="196"/>
                  </a:cubicBezTo>
                  <a:cubicBezTo>
                    <a:pt x="19" y="196"/>
                    <a:pt x="0" y="178"/>
                    <a:pt x="0" y="15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8"/>
                    <a:pt x="19" y="0"/>
                    <a:pt x="41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69" y="0"/>
                    <a:pt x="287" y="18"/>
                    <a:pt x="287" y="41"/>
                  </a:cubicBezTo>
                  <a:lnTo>
                    <a:pt x="287" y="155"/>
                  </a:lnTo>
                  <a:close/>
                  <a:moveTo>
                    <a:pt x="114" y="133"/>
                  </a:moveTo>
                  <a:cubicBezTo>
                    <a:pt x="192" y="93"/>
                    <a:pt x="192" y="93"/>
                    <a:pt x="192" y="93"/>
                  </a:cubicBezTo>
                  <a:cubicBezTo>
                    <a:pt x="114" y="53"/>
                    <a:pt x="114" y="53"/>
                    <a:pt x="114" y="53"/>
                  </a:cubicBezTo>
                  <a:lnTo>
                    <a:pt x="114" y="1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GB" sz="1600" dirty="0">
                <a:solidFill>
                  <a:prstClr val="black"/>
                </a:solidFill>
                <a:latin typeface="Verdana"/>
              </a:endParaRPr>
            </a:p>
          </p:txBody>
        </p:sp>
      </p:grpSp>
      <p:pic>
        <p:nvPicPr>
          <p:cNvPr id="27" name="Grafik 9" descr="GIV_LT_B_RGB WMF.wmf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 bwMode="black">
          <a:xfrm>
            <a:off x="532802" y="6328800"/>
            <a:ext cx="1036320" cy="34747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144EA6-667C-2D48-9ABF-BEAAD2169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9A4A9-7E25-2546-96B6-C38E798F1733}" type="datetime1">
              <a:rPr lang="en-GB" noProof="0" smtClean="0"/>
              <a:t>24/02/2021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73810C-05F2-094B-ABD4-50211D183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E1C951-2791-A044-AE88-F0629CB0B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0112A-6A16-47FF-81FE-BF62920ACF7D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330216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hank Yo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>
          <a:xfrm>
            <a:off x="648000" y="1440003"/>
            <a:ext cx="10944722" cy="666849"/>
          </a:xfrm>
        </p:spPr>
        <p:txBody>
          <a:bodyPr wrap="square"/>
          <a:lstStyle>
            <a:lvl1pPr>
              <a:lnSpc>
                <a:spcPts val="5200"/>
              </a:lnSpc>
              <a:defRPr sz="48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“Thank you.” statement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48000" y="4347625"/>
            <a:ext cx="10944190" cy="246221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ts val="15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ts val="15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add contact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48000" y="4595147"/>
            <a:ext cx="10943166" cy="136616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add contact information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5" name="Datumsplatzhalter 3"/>
          <p:cNvSpPr txBox="1">
            <a:spLocks/>
          </p:cNvSpPr>
          <p:nvPr/>
        </p:nvSpPr>
        <p:spPr>
          <a:xfrm>
            <a:off x="6687546" y="6893760"/>
            <a:ext cx="1623483" cy="360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defPPr>
              <a:defRPr lang="en-GB"/>
            </a:defPPr>
            <a:lvl1pPr marL="0" algn="r" defTabSz="914400" rtl="0" eaLnBrk="1" latinLnBrk="0" hangingPunct="1">
              <a:spcBef>
                <a:spcPts val="1200"/>
              </a:spcBef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4400" indent="-2844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8800" indent="-2844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3200" indent="-2844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7600" indent="-2844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" noProof="0"/>
              <a:t>Add date using "Insert" -&gt; "Header &amp; Footer"</a:t>
            </a:r>
          </a:p>
        </p:txBody>
      </p:sp>
      <p:pic>
        <p:nvPicPr>
          <p:cNvPr id="10" name="Grafik 9" descr="GIV_LT_B_RGB WMF.w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black">
          <a:xfrm>
            <a:off x="532802" y="6328800"/>
            <a:ext cx="1036320" cy="347472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30F3B1-B8CD-D644-8907-D8D529565DB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70FBF16-1D8A-894D-B572-A266F92D4A0C}" type="datetime1">
              <a:rPr lang="en-GB" noProof="0" smtClean="0"/>
              <a:t>24/02/2021</a:t>
            </a:fld>
            <a:endParaRPr lang="en-GB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FBE4A4-B26F-934A-8DFD-C432119F063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DD2C20-0053-D041-891B-5F488668156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F30112A-6A16-47FF-81FE-BF62920ACF7D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562941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, Image on the R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platzhalt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19868" y="0"/>
            <a:ext cx="5671753" cy="6858000"/>
          </a:xfrm>
          <a:prstGeom prst="rect">
            <a:avLst/>
          </a:prstGeom>
        </p:spPr>
      </p:pic>
      <p:pic>
        <p:nvPicPr>
          <p:cNvPr id="14" name="Grafik 8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7282" y="2817144"/>
            <a:ext cx="1872000" cy="1872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648000" y="540000"/>
            <a:ext cx="5593820" cy="430887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add presentation title</a:t>
            </a:r>
          </a:p>
        </p:txBody>
      </p:sp>
      <p:sp>
        <p:nvSpPr>
          <p:cNvPr id="17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48000" y="1008000"/>
            <a:ext cx="5593820" cy="430887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2"/>
                </a:solidFill>
                <a:latin typeface="+mj-lt"/>
              </a:defRPr>
            </a:lvl1pPr>
            <a:lvl2pPr marL="0" indent="0" algn="l">
              <a:lnSpc>
                <a:spcPts val="1500"/>
              </a:lnSpc>
              <a:spcBef>
                <a:spcPts val="1200"/>
              </a:spcBef>
              <a:buNone/>
              <a:defRPr sz="12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Click to add presentation subtitle</a:t>
            </a:r>
          </a:p>
        </p:txBody>
      </p:sp>
      <p:pic>
        <p:nvPicPr>
          <p:cNvPr id="9" name="Grafik 6" descr="GIV_LT_W_RGB WMF.wmf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 bwMode="black">
          <a:xfrm>
            <a:off x="475200" y="5806800"/>
            <a:ext cx="1727484" cy="573510"/>
          </a:xfrm>
          <a:prstGeom prst="rect">
            <a:avLst/>
          </a:prstGeom>
        </p:spPr>
      </p:pic>
      <p:pic>
        <p:nvPicPr>
          <p:cNvPr id="10" name="Grafik 7" descr="GIV_T_W_RGB WMF.wm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 bwMode="black">
          <a:xfrm>
            <a:off x="4651824" y="5990893"/>
            <a:ext cx="1727484" cy="417698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C8017C5D-CC5D-8B43-8E4F-2B0C7D58B26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48000" y="1495048"/>
            <a:ext cx="5593820" cy="35932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402F4692-7EFF-1746-8B52-43A6DF01601E}" type="datetime1">
              <a:rPr lang="en-GB" noProof="0" smtClean="0"/>
              <a:t>24/02/2021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553139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with Image (Placeholder)_All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FF7FFF1A-A6A5-49E4-84A3-5C7E5C7BD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D818-13D4-C443-941C-92F5B8A9A53B}" type="datetime1">
              <a:rPr lang="en-GB" noProof="0" smtClean="0"/>
              <a:t>24/02/2021</a:t>
            </a:fld>
            <a:endParaRPr lang="en-GB" noProof="0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942F237F-07DC-447A-8F08-5247E0425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553F5B1C-0A96-4D91-AE15-E9F4262E9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0112A-6A16-47FF-81FE-BF62920ACF7D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6519283-B3BE-49B1-96A5-479C4B4070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000" y="540000"/>
            <a:ext cx="9319682" cy="430887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21" name="Untertitel 2">
            <a:extLst>
              <a:ext uri="{FF2B5EF4-FFF2-40B4-BE49-F238E27FC236}">
                <a16:creationId xmlns:a16="http://schemas.microsoft.com/office/drawing/2014/main" id="{BC3B212C-479A-4422-9C82-79B227D557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000" y="1009197"/>
            <a:ext cx="9319682" cy="430887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2"/>
                </a:solidFill>
                <a:latin typeface="+mj-lt"/>
              </a:defRPr>
            </a:lvl1pPr>
            <a:lvl2pPr marL="0" indent="0" algn="l">
              <a:lnSpc>
                <a:spcPts val="1500"/>
              </a:lnSpc>
              <a:spcBef>
                <a:spcPts val="1200"/>
              </a:spcBef>
              <a:buNone/>
              <a:defRPr sz="12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Click to add subtitle (optional)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06D9752-811B-419E-BDA4-A54A3C445BB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989138"/>
            <a:ext cx="12192000" cy="486092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a first level image</a:t>
            </a:r>
          </a:p>
        </p:txBody>
      </p:sp>
    </p:spTree>
    <p:extLst>
      <p:ext uri="{BB962C8B-B14F-4D97-AF65-F5344CB8AC3E}">
        <p14:creationId xmlns:p14="http://schemas.microsoft.com/office/powerpoint/2010/main" val="24841807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All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779F7-17A9-4575-929A-DF201D814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22B3AF-F26E-43C3-91C7-23745476A0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51279C-4857-4AFF-9BBC-27201B98CA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30112A-6A16-47FF-81FE-BF62920ACF7D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0B5637-7880-4648-9F5A-83B847F49A2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D33D818-13D4-C443-941C-92F5B8A9A53B}" type="datetime1">
              <a:rPr lang="en-GB" noProof="0" smtClean="0"/>
              <a:t>24/02/2021</a:t>
            </a:fld>
            <a:endParaRPr lang="en-GB" noProof="0" dirty="0"/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50B3A7D2-A0F8-494F-A84B-7307779CAC7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000" y="1009197"/>
            <a:ext cx="9319682" cy="430887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2"/>
                </a:solidFill>
                <a:latin typeface="+mj-lt"/>
              </a:defRPr>
            </a:lvl1pPr>
            <a:lvl2pPr marL="0" indent="0" algn="l">
              <a:lnSpc>
                <a:spcPts val="1500"/>
              </a:lnSpc>
              <a:spcBef>
                <a:spcPts val="1200"/>
              </a:spcBef>
              <a:buNone/>
              <a:defRPr sz="12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Click to add subtitle (optional)</a:t>
            </a:r>
          </a:p>
        </p:txBody>
      </p:sp>
      <p:sp>
        <p:nvSpPr>
          <p:cNvPr id="7" name="Content Placeholder 22">
            <a:extLst>
              <a:ext uri="{FF2B5EF4-FFF2-40B4-BE49-F238E27FC236}">
                <a16:creationId xmlns:a16="http://schemas.microsoft.com/office/drawing/2014/main" id="{7F6A8460-9FD9-4F58-9252-AF57488A80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7700" y="1987200"/>
            <a:ext cx="10944000" cy="399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298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 Placeholder 79"/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1987199"/>
            <a:ext cx="10943998" cy="4248000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6801389-1ED7-4B39-A1AE-1FF10897F53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540000"/>
            <a:ext cx="10943166" cy="430887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144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1009199"/>
            <a:ext cx="10943166" cy="430887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Click to add subtitle (optional)</a:t>
            </a:r>
          </a:p>
        </p:txBody>
      </p:sp>
      <p:cxnSp>
        <p:nvCxnSpPr>
          <p:cNvPr id="54" name="Gerade Verbindung 4">
            <a:extLst>
              <a:ext uri="{FF2B5EF4-FFF2-40B4-BE49-F238E27FC236}">
                <a16:creationId xmlns:a16="http://schemas.microsoft.com/office/drawing/2014/main" id="{C5296FF9-E0FD-D248-B143-7192C1AB5551}"/>
              </a:ext>
            </a:extLst>
          </p:cNvPr>
          <p:cNvCxnSpPr/>
          <p:nvPr userDrawn="1"/>
        </p:nvCxnSpPr>
        <p:spPr>
          <a:xfrm>
            <a:off x="648000" y="1008000"/>
            <a:ext cx="10965358" cy="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6">
            <a:extLst>
              <a:ext uri="{FF2B5EF4-FFF2-40B4-BE49-F238E27FC236}">
                <a16:creationId xmlns:a16="http://schemas.microsoft.com/office/drawing/2014/main" id="{F0692E38-4844-A344-8F96-9FDD23E27563}"/>
              </a:ext>
            </a:extLst>
          </p:cNvPr>
          <p:cNvCxnSpPr/>
          <p:nvPr userDrawn="1"/>
        </p:nvCxnSpPr>
        <p:spPr>
          <a:xfrm>
            <a:off x="648000" y="1052736"/>
            <a:ext cx="10964332" cy="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11">
            <a:extLst>
              <a:ext uri="{FF2B5EF4-FFF2-40B4-BE49-F238E27FC236}">
                <a16:creationId xmlns:a16="http://schemas.microsoft.com/office/drawing/2014/main" id="{B187D54D-04EC-8240-8222-F3E1B18F543D}"/>
              </a:ext>
            </a:extLst>
          </p:cNvPr>
          <p:cNvCxnSpPr/>
          <p:nvPr userDrawn="1"/>
        </p:nvCxnSpPr>
        <p:spPr>
          <a:xfrm>
            <a:off x="648000" y="2706539"/>
            <a:ext cx="10943998" cy="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16">
            <a:extLst>
              <a:ext uri="{FF2B5EF4-FFF2-40B4-BE49-F238E27FC236}">
                <a16:creationId xmlns:a16="http://schemas.microsoft.com/office/drawing/2014/main" id="{36AEF021-4421-B546-94C4-2C3997DB4BBE}"/>
              </a:ext>
            </a:extLst>
          </p:cNvPr>
          <p:cNvCxnSpPr/>
          <p:nvPr userDrawn="1"/>
        </p:nvCxnSpPr>
        <p:spPr>
          <a:xfrm>
            <a:off x="603252" y="4797152"/>
            <a:ext cx="10965358" cy="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27">
            <a:extLst>
              <a:ext uri="{FF2B5EF4-FFF2-40B4-BE49-F238E27FC236}">
                <a16:creationId xmlns:a16="http://schemas.microsoft.com/office/drawing/2014/main" id="{F8E8BCDF-2914-5442-89EA-B30BAFC2614B}"/>
              </a:ext>
            </a:extLst>
          </p:cNvPr>
          <p:cNvCxnSpPr>
            <a:cxnSpLocks/>
          </p:cNvCxnSpPr>
          <p:nvPr userDrawn="1"/>
        </p:nvCxnSpPr>
        <p:spPr>
          <a:xfrm>
            <a:off x="11591998" y="1987200"/>
            <a:ext cx="0" cy="424800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30">
            <a:extLst>
              <a:ext uri="{FF2B5EF4-FFF2-40B4-BE49-F238E27FC236}">
                <a16:creationId xmlns:a16="http://schemas.microsoft.com/office/drawing/2014/main" id="{F923E3B1-C4BA-6D44-BA2C-1ABC8352C5CE}"/>
              </a:ext>
            </a:extLst>
          </p:cNvPr>
          <p:cNvCxnSpPr/>
          <p:nvPr userDrawn="1"/>
        </p:nvCxnSpPr>
        <p:spPr>
          <a:xfrm>
            <a:off x="2246050" y="1987200"/>
            <a:ext cx="0" cy="424800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47">
            <a:extLst>
              <a:ext uri="{FF2B5EF4-FFF2-40B4-BE49-F238E27FC236}">
                <a16:creationId xmlns:a16="http://schemas.microsoft.com/office/drawing/2014/main" id="{9699C594-2D49-804C-9AC1-5C5A18746962}"/>
              </a:ext>
            </a:extLst>
          </p:cNvPr>
          <p:cNvCxnSpPr/>
          <p:nvPr userDrawn="1"/>
        </p:nvCxnSpPr>
        <p:spPr>
          <a:xfrm>
            <a:off x="9943570" y="1987200"/>
            <a:ext cx="0" cy="424800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49">
            <a:extLst>
              <a:ext uri="{FF2B5EF4-FFF2-40B4-BE49-F238E27FC236}">
                <a16:creationId xmlns:a16="http://schemas.microsoft.com/office/drawing/2014/main" id="{03246C92-E6E5-E04E-82AB-F932CB182983}"/>
              </a:ext>
            </a:extLst>
          </p:cNvPr>
          <p:cNvCxnSpPr/>
          <p:nvPr userDrawn="1"/>
        </p:nvCxnSpPr>
        <p:spPr>
          <a:xfrm>
            <a:off x="10875102" y="1987200"/>
            <a:ext cx="0" cy="424800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4">
            <a:extLst>
              <a:ext uri="{FF2B5EF4-FFF2-40B4-BE49-F238E27FC236}">
                <a16:creationId xmlns:a16="http://schemas.microsoft.com/office/drawing/2014/main" id="{D66BB75C-7923-CD43-92EA-94B551E43E35}"/>
              </a:ext>
            </a:extLst>
          </p:cNvPr>
          <p:cNvCxnSpPr/>
          <p:nvPr userDrawn="1"/>
        </p:nvCxnSpPr>
        <p:spPr>
          <a:xfrm>
            <a:off x="648000" y="540000"/>
            <a:ext cx="10943998" cy="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6">
            <a:extLst>
              <a:ext uri="{FF2B5EF4-FFF2-40B4-BE49-F238E27FC236}">
                <a16:creationId xmlns:a16="http://schemas.microsoft.com/office/drawing/2014/main" id="{6EA21A84-3E43-A048-9096-0AE5C20032D3}"/>
              </a:ext>
            </a:extLst>
          </p:cNvPr>
          <p:cNvCxnSpPr/>
          <p:nvPr userDrawn="1"/>
        </p:nvCxnSpPr>
        <p:spPr>
          <a:xfrm>
            <a:off x="648000" y="1052736"/>
            <a:ext cx="10943166" cy="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9">
            <a:extLst>
              <a:ext uri="{FF2B5EF4-FFF2-40B4-BE49-F238E27FC236}">
                <a16:creationId xmlns:a16="http://schemas.microsoft.com/office/drawing/2014/main" id="{13A61345-4C25-F043-A0C5-4E1BE334BDBF}"/>
              </a:ext>
            </a:extLst>
          </p:cNvPr>
          <p:cNvCxnSpPr/>
          <p:nvPr userDrawn="1"/>
        </p:nvCxnSpPr>
        <p:spPr>
          <a:xfrm>
            <a:off x="648000" y="1987200"/>
            <a:ext cx="10943998" cy="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10">
            <a:extLst>
              <a:ext uri="{FF2B5EF4-FFF2-40B4-BE49-F238E27FC236}">
                <a16:creationId xmlns:a16="http://schemas.microsoft.com/office/drawing/2014/main" id="{6B913F1E-3600-6C47-BCCD-CA4F66555646}"/>
              </a:ext>
            </a:extLst>
          </p:cNvPr>
          <p:cNvCxnSpPr/>
          <p:nvPr userDrawn="1"/>
        </p:nvCxnSpPr>
        <p:spPr>
          <a:xfrm>
            <a:off x="648000" y="2469086"/>
            <a:ext cx="10943998" cy="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11">
            <a:extLst>
              <a:ext uri="{FF2B5EF4-FFF2-40B4-BE49-F238E27FC236}">
                <a16:creationId xmlns:a16="http://schemas.microsoft.com/office/drawing/2014/main" id="{1EB28DBD-366F-944B-B454-C3A82A0CB32A}"/>
              </a:ext>
            </a:extLst>
          </p:cNvPr>
          <p:cNvCxnSpPr/>
          <p:nvPr userDrawn="1"/>
        </p:nvCxnSpPr>
        <p:spPr>
          <a:xfrm>
            <a:off x="648000" y="3165349"/>
            <a:ext cx="10943998" cy="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12">
            <a:extLst>
              <a:ext uri="{FF2B5EF4-FFF2-40B4-BE49-F238E27FC236}">
                <a16:creationId xmlns:a16="http://schemas.microsoft.com/office/drawing/2014/main" id="{1892E2C3-B74A-4245-A1E3-F7C468A7FC16}"/>
              </a:ext>
            </a:extLst>
          </p:cNvPr>
          <p:cNvCxnSpPr/>
          <p:nvPr userDrawn="1"/>
        </p:nvCxnSpPr>
        <p:spPr>
          <a:xfrm>
            <a:off x="648000" y="3406998"/>
            <a:ext cx="10943998" cy="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13">
            <a:extLst>
              <a:ext uri="{FF2B5EF4-FFF2-40B4-BE49-F238E27FC236}">
                <a16:creationId xmlns:a16="http://schemas.microsoft.com/office/drawing/2014/main" id="{78341380-45FF-664D-A399-DC6478A7786E}"/>
              </a:ext>
            </a:extLst>
          </p:cNvPr>
          <p:cNvCxnSpPr/>
          <p:nvPr userDrawn="1"/>
        </p:nvCxnSpPr>
        <p:spPr>
          <a:xfrm>
            <a:off x="648000" y="3858667"/>
            <a:ext cx="10943998" cy="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14">
            <a:extLst>
              <a:ext uri="{FF2B5EF4-FFF2-40B4-BE49-F238E27FC236}">
                <a16:creationId xmlns:a16="http://schemas.microsoft.com/office/drawing/2014/main" id="{8283AE8C-DF44-744A-8567-076CAA4B7BDF}"/>
              </a:ext>
            </a:extLst>
          </p:cNvPr>
          <p:cNvCxnSpPr/>
          <p:nvPr userDrawn="1"/>
        </p:nvCxnSpPr>
        <p:spPr>
          <a:xfrm>
            <a:off x="648000" y="4103263"/>
            <a:ext cx="10943998" cy="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15">
            <a:extLst>
              <a:ext uri="{FF2B5EF4-FFF2-40B4-BE49-F238E27FC236}">
                <a16:creationId xmlns:a16="http://schemas.microsoft.com/office/drawing/2014/main" id="{D22B3291-4D96-3649-959F-16BDB405C121}"/>
              </a:ext>
            </a:extLst>
          </p:cNvPr>
          <p:cNvCxnSpPr/>
          <p:nvPr userDrawn="1"/>
        </p:nvCxnSpPr>
        <p:spPr>
          <a:xfrm>
            <a:off x="648000" y="4559699"/>
            <a:ext cx="10943998" cy="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18">
            <a:extLst>
              <a:ext uri="{FF2B5EF4-FFF2-40B4-BE49-F238E27FC236}">
                <a16:creationId xmlns:a16="http://schemas.microsoft.com/office/drawing/2014/main" id="{5338432F-0A2B-5D4B-ABF2-61E544892FE5}"/>
              </a:ext>
            </a:extLst>
          </p:cNvPr>
          <p:cNvCxnSpPr/>
          <p:nvPr userDrawn="1"/>
        </p:nvCxnSpPr>
        <p:spPr>
          <a:xfrm>
            <a:off x="648000" y="5255391"/>
            <a:ext cx="10943998" cy="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 Verbindung 19">
            <a:extLst>
              <a:ext uri="{FF2B5EF4-FFF2-40B4-BE49-F238E27FC236}">
                <a16:creationId xmlns:a16="http://schemas.microsoft.com/office/drawing/2014/main" id="{464DA6D1-E4DF-4241-9F03-6F28618B7E60}"/>
              </a:ext>
            </a:extLst>
          </p:cNvPr>
          <p:cNvCxnSpPr/>
          <p:nvPr userDrawn="1"/>
        </p:nvCxnSpPr>
        <p:spPr>
          <a:xfrm>
            <a:off x="648000" y="5493422"/>
            <a:ext cx="10943998" cy="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 Verbindung 20">
            <a:extLst>
              <a:ext uri="{FF2B5EF4-FFF2-40B4-BE49-F238E27FC236}">
                <a16:creationId xmlns:a16="http://schemas.microsoft.com/office/drawing/2014/main" id="{5E98C47A-1D5E-CC43-A307-7B1D57A24C2A}"/>
              </a:ext>
            </a:extLst>
          </p:cNvPr>
          <p:cNvCxnSpPr/>
          <p:nvPr userDrawn="1"/>
        </p:nvCxnSpPr>
        <p:spPr>
          <a:xfrm>
            <a:off x="648000" y="5951661"/>
            <a:ext cx="10943998" cy="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 Verbindung 22">
            <a:extLst>
              <a:ext uri="{FF2B5EF4-FFF2-40B4-BE49-F238E27FC236}">
                <a16:creationId xmlns:a16="http://schemas.microsoft.com/office/drawing/2014/main" id="{45307957-E8C0-7843-AEED-1775DEA545DF}"/>
              </a:ext>
            </a:extLst>
          </p:cNvPr>
          <p:cNvCxnSpPr/>
          <p:nvPr userDrawn="1"/>
        </p:nvCxnSpPr>
        <p:spPr>
          <a:xfrm>
            <a:off x="648000" y="6444000"/>
            <a:ext cx="10943998" cy="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26">
            <a:extLst>
              <a:ext uri="{FF2B5EF4-FFF2-40B4-BE49-F238E27FC236}">
                <a16:creationId xmlns:a16="http://schemas.microsoft.com/office/drawing/2014/main" id="{E51C5029-20A7-9B4D-8D95-D52B3B3029C0}"/>
              </a:ext>
            </a:extLst>
          </p:cNvPr>
          <p:cNvCxnSpPr/>
          <p:nvPr userDrawn="1"/>
        </p:nvCxnSpPr>
        <p:spPr>
          <a:xfrm flipH="1">
            <a:off x="648000" y="1987201"/>
            <a:ext cx="1026" cy="4222257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 Verbindung 28">
            <a:extLst>
              <a:ext uri="{FF2B5EF4-FFF2-40B4-BE49-F238E27FC236}">
                <a16:creationId xmlns:a16="http://schemas.microsoft.com/office/drawing/2014/main" id="{CAEEF2DF-05AE-A746-9781-A4CC67C540D1}"/>
              </a:ext>
            </a:extLst>
          </p:cNvPr>
          <p:cNvCxnSpPr/>
          <p:nvPr userDrawn="1"/>
        </p:nvCxnSpPr>
        <p:spPr>
          <a:xfrm>
            <a:off x="1312519" y="1987200"/>
            <a:ext cx="0" cy="424800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Gerade Verbindung 29">
            <a:extLst>
              <a:ext uri="{FF2B5EF4-FFF2-40B4-BE49-F238E27FC236}">
                <a16:creationId xmlns:a16="http://schemas.microsoft.com/office/drawing/2014/main" id="{35493EE2-30F3-4F4B-A769-CC8813B137A2}"/>
              </a:ext>
            </a:extLst>
          </p:cNvPr>
          <p:cNvCxnSpPr/>
          <p:nvPr userDrawn="1"/>
        </p:nvCxnSpPr>
        <p:spPr>
          <a:xfrm>
            <a:off x="1554926" y="1987200"/>
            <a:ext cx="0" cy="424800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 Verbindung 31">
            <a:extLst>
              <a:ext uri="{FF2B5EF4-FFF2-40B4-BE49-F238E27FC236}">
                <a16:creationId xmlns:a16="http://schemas.microsoft.com/office/drawing/2014/main" id="{7734EE84-FCFF-7A41-B076-82283E52F2AD}"/>
              </a:ext>
            </a:extLst>
          </p:cNvPr>
          <p:cNvCxnSpPr/>
          <p:nvPr userDrawn="1"/>
        </p:nvCxnSpPr>
        <p:spPr>
          <a:xfrm>
            <a:off x="2486459" y="1987200"/>
            <a:ext cx="0" cy="424800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Gerade Verbindung 32">
            <a:extLst>
              <a:ext uri="{FF2B5EF4-FFF2-40B4-BE49-F238E27FC236}">
                <a16:creationId xmlns:a16="http://schemas.microsoft.com/office/drawing/2014/main" id="{9E146DE6-617E-4F4F-AD74-265A6C6BF0FB}"/>
              </a:ext>
            </a:extLst>
          </p:cNvPr>
          <p:cNvCxnSpPr/>
          <p:nvPr userDrawn="1"/>
        </p:nvCxnSpPr>
        <p:spPr>
          <a:xfrm>
            <a:off x="3179387" y="1987200"/>
            <a:ext cx="0" cy="424800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Gerade Verbindung 33">
            <a:extLst>
              <a:ext uri="{FF2B5EF4-FFF2-40B4-BE49-F238E27FC236}">
                <a16:creationId xmlns:a16="http://schemas.microsoft.com/office/drawing/2014/main" id="{19D55BFE-3F27-774D-BB1E-A6E0D136BCEE}"/>
              </a:ext>
            </a:extLst>
          </p:cNvPr>
          <p:cNvCxnSpPr/>
          <p:nvPr userDrawn="1"/>
        </p:nvCxnSpPr>
        <p:spPr>
          <a:xfrm>
            <a:off x="3422180" y="1987200"/>
            <a:ext cx="0" cy="424800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Gerade Verbindung 34">
            <a:extLst>
              <a:ext uri="{FF2B5EF4-FFF2-40B4-BE49-F238E27FC236}">
                <a16:creationId xmlns:a16="http://schemas.microsoft.com/office/drawing/2014/main" id="{715A58E1-0721-A44F-A0D8-E2565130D88E}"/>
              </a:ext>
            </a:extLst>
          </p:cNvPr>
          <p:cNvCxnSpPr/>
          <p:nvPr userDrawn="1"/>
        </p:nvCxnSpPr>
        <p:spPr>
          <a:xfrm>
            <a:off x="4110734" y="1987200"/>
            <a:ext cx="0" cy="424800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Gerade Verbindung 35">
            <a:extLst>
              <a:ext uri="{FF2B5EF4-FFF2-40B4-BE49-F238E27FC236}">
                <a16:creationId xmlns:a16="http://schemas.microsoft.com/office/drawing/2014/main" id="{BA95C0E9-4E29-7340-AB54-44B00A101547}"/>
              </a:ext>
            </a:extLst>
          </p:cNvPr>
          <p:cNvCxnSpPr/>
          <p:nvPr userDrawn="1"/>
        </p:nvCxnSpPr>
        <p:spPr>
          <a:xfrm>
            <a:off x="4351140" y="1987200"/>
            <a:ext cx="0" cy="424800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Gerade Verbindung 36">
            <a:extLst>
              <a:ext uri="{FF2B5EF4-FFF2-40B4-BE49-F238E27FC236}">
                <a16:creationId xmlns:a16="http://schemas.microsoft.com/office/drawing/2014/main" id="{67DA9244-20B6-2641-AD6C-3D2DC74CD2AE}"/>
              </a:ext>
            </a:extLst>
          </p:cNvPr>
          <p:cNvCxnSpPr/>
          <p:nvPr userDrawn="1"/>
        </p:nvCxnSpPr>
        <p:spPr>
          <a:xfrm>
            <a:off x="5045028" y="1987200"/>
            <a:ext cx="0" cy="424800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Gerade Verbindung 37">
            <a:extLst>
              <a:ext uri="{FF2B5EF4-FFF2-40B4-BE49-F238E27FC236}">
                <a16:creationId xmlns:a16="http://schemas.microsoft.com/office/drawing/2014/main" id="{EB1A4C4B-3BA7-5D42-841D-EF23AD6D632C}"/>
              </a:ext>
            </a:extLst>
          </p:cNvPr>
          <p:cNvCxnSpPr/>
          <p:nvPr userDrawn="1"/>
        </p:nvCxnSpPr>
        <p:spPr>
          <a:xfrm>
            <a:off x="5284864" y="1987200"/>
            <a:ext cx="0" cy="424800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Gerade Verbindung 38">
            <a:extLst>
              <a:ext uri="{FF2B5EF4-FFF2-40B4-BE49-F238E27FC236}">
                <a16:creationId xmlns:a16="http://schemas.microsoft.com/office/drawing/2014/main" id="{78EEB647-E5D1-C649-833F-FFE0D74B976D}"/>
              </a:ext>
            </a:extLst>
          </p:cNvPr>
          <p:cNvCxnSpPr/>
          <p:nvPr userDrawn="1"/>
        </p:nvCxnSpPr>
        <p:spPr>
          <a:xfrm>
            <a:off x="5973413" y="1987200"/>
            <a:ext cx="0" cy="424800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Gerade Verbindung 39">
            <a:extLst>
              <a:ext uri="{FF2B5EF4-FFF2-40B4-BE49-F238E27FC236}">
                <a16:creationId xmlns:a16="http://schemas.microsoft.com/office/drawing/2014/main" id="{A95BCEA1-7AAE-B64B-9F61-06493EA3C335}"/>
              </a:ext>
            </a:extLst>
          </p:cNvPr>
          <p:cNvCxnSpPr/>
          <p:nvPr userDrawn="1"/>
        </p:nvCxnSpPr>
        <p:spPr>
          <a:xfrm>
            <a:off x="6218587" y="1987200"/>
            <a:ext cx="0" cy="424800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Gerade Verbindung 40">
            <a:extLst>
              <a:ext uri="{FF2B5EF4-FFF2-40B4-BE49-F238E27FC236}">
                <a16:creationId xmlns:a16="http://schemas.microsoft.com/office/drawing/2014/main" id="{2299D570-BA29-D54A-B3C6-29A1EFF0DC61}"/>
              </a:ext>
            </a:extLst>
          </p:cNvPr>
          <p:cNvCxnSpPr/>
          <p:nvPr userDrawn="1"/>
        </p:nvCxnSpPr>
        <p:spPr>
          <a:xfrm>
            <a:off x="6907136" y="1987200"/>
            <a:ext cx="0" cy="424800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rade Verbindung 41">
            <a:extLst>
              <a:ext uri="{FF2B5EF4-FFF2-40B4-BE49-F238E27FC236}">
                <a16:creationId xmlns:a16="http://schemas.microsoft.com/office/drawing/2014/main" id="{6CDFA6F2-92DD-3246-ACA2-0AD068601E21}"/>
              </a:ext>
            </a:extLst>
          </p:cNvPr>
          <p:cNvCxnSpPr/>
          <p:nvPr userDrawn="1"/>
        </p:nvCxnSpPr>
        <p:spPr>
          <a:xfrm>
            <a:off x="7145166" y="1987200"/>
            <a:ext cx="0" cy="424800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42">
            <a:extLst>
              <a:ext uri="{FF2B5EF4-FFF2-40B4-BE49-F238E27FC236}">
                <a16:creationId xmlns:a16="http://schemas.microsoft.com/office/drawing/2014/main" id="{AE18E55E-DAC2-8E4E-8C3D-991790F538A9}"/>
              </a:ext>
            </a:extLst>
          </p:cNvPr>
          <p:cNvCxnSpPr/>
          <p:nvPr userDrawn="1"/>
        </p:nvCxnSpPr>
        <p:spPr>
          <a:xfrm>
            <a:off x="7840860" y="1987200"/>
            <a:ext cx="0" cy="424800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Gerade Verbindung 43">
            <a:extLst>
              <a:ext uri="{FF2B5EF4-FFF2-40B4-BE49-F238E27FC236}">
                <a16:creationId xmlns:a16="http://schemas.microsoft.com/office/drawing/2014/main" id="{87733573-450A-C548-9C0A-178B86666B21}"/>
              </a:ext>
            </a:extLst>
          </p:cNvPr>
          <p:cNvCxnSpPr/>
          <p:nvPr userDrawn="1"/>
        </p:nvCxnSpPr>
        <p:spPr>
          <a:xfrm>
            <a:off x="8076507" y="1987200"/>
            <a:ext cx="0" cy="424800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Gerade Verbindung 44">
            <a:extLst>
              <a:ext uri="{FF2B5EF4-FFF2-40B4-BE49-F238E27FC236}">
                <a16:creationId xmlns:a16="http://schemas.microsoft.com/office/drawing/2014/main" id="{34A7E065-AAA8-9B49-8465-C46EC8166AE2}"/>
              </a:ext>
            </a:extLst>
          </p:cNvPr>
          <p:cNvCxnSpPr/>
          <p:nvPr userDrawn="1"/>
        </p:nvCxnSpPr>
        <p:spPr>
          <a:xfrm>
            <a:off x="8765058" y="1987200"/>
            <a:ext cx="0" cy="424800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Gerade Verbindung 45">
            <a:extLst>
              <a:ext uri="{FF2B5EF4-FFF2-40B4-BE49-F238E27FC236}">
                <a16:creationId xmlns:a16="http://schemas.microsoft.com/office/drawing/2014/main" id="{6B12FF18-BA22-1042-8941-62F2CEA35D56}"/>
              </a:ext>
            </a:extLst>
          </p:cNvPr>
          <p:cNvCxnSpPr/>
          <p:nvPr userDrawn="1"/>
        </p:nvCxnSpPr>
        <p:spPr>
          <a:xfrm>
            <a:off x="9012610" y="1987200"/>
            <a:ext cx="0" cy="424800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Gerade Verbindung 46">
            <a:extLst>
              <a:ext uri="{FF2B5EF4-FFF2-40B4-BE49-F238E27FC236}">
                <a16:creationId xmlns:a16="http://schemas.microsoft.com/office/drawing/2014/main" id="{E340FCDF-F5C1-BF4A-9332-BB5189FCFAE0}"/>
              </a:ext>
            </a:extLst>
          </p:cNvPr>
          <p:cNvCxnSpPr/>
          <p:nvPr userDrawn="1"/>
        </p:nvCxnSpPr>
        <p:spPr>
          <a:xfrm>
            <a:off x="9696400" y="1987200"/>
            <a:ext cx="0" cy="424800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Gerade Verbindung 48">
            <a:extLst>
              <a:ext uri="{FF2B5EF4-FFF2-40B4-BE49-F238E27FC236}">
                <a16:creationId xmlns:a16="http://schemas.microsoft.com/office/drawing/2014/main" id="{380656E5-6F63-E442-9743-34FD09E93D34}"/>
              </a:ext>
            </a:extLst>
          </p:cNvPr>
          <p:cNvCxnSpPr/>
          <p:nvPr userDrawn="1"/>
        </p:nvCxnSpPr>
        <p:spPr>
          <a:xfrm>
            <a:off x="10632505" y="1987200"/>
            <a:ext cx="0" cy="424800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Gerade Verbindung 6">
            <a:extLst>
              <a:ext uri="{FF2B5EF4-FFF2-40B4-BE49-F238E27FC236}">
                <a16:creationId xmlns:a16="http://schemas.microsoft.com/office/drawing/2014/main" id="{E6668A9C-4C6B-C241-BB5D-DC38D11D814D}"/>
              </a:ext>
            </a:extLst>
          </p:cNvPr>
          <p:cNvCxnSpPr/>
          <p:nvPr userDrawn="1"/>
        </p:nvCxnSpPr>
        <p:spPr>
          <a:xfrm>
            <a:off x="648000" y="1052736"/>
            <a:ext cx="10943166" cy="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Gerade Verbindung 6">
            <a:extLst>
              <a:ext uri="{FF2B5EF4-FFF2-40B4-BE49-F238E27FC236}">
                <a16:creationId xmlns:a16="http://schemas.microsoft.com/office/drawing/2014/main" id="{85AEE25F-1CDD-924A-B547-B94F7ED84456}"/>
              </a:ext>
            </a:extLst>
          </p:cNvPr>
          <p:cNvCxnSpPr/>
          <p:nvPr userDrawn="1"/>
        </p:nvCxnSpPr>
        <p:spPr>
          <a:xfrm>
            <a:off x="648000" y="1440081"/>
            <a:ext cx="10943166" cy="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Gerade Verbindung 22">
            <a:extLst>
              <a:ext uri="{FF2B5EF4-FFF2-40B4-BE49-F238E27FC236}">
                <a16:creationId xmlns:a16="http://schemas.microsoft.com/office/drawing/2014/main" id="{AB60160F-AFC4-9741-8A88-B59C1B406A3E}"/>
              </a:ext>
            </a:extLst>
          </p:cNvPr>
          <p:cNvCxnSpPr/>
          <p:nvPr userDrawn="1"/>
        </p:nvCxnSpPr>
        <p:spPr>
          <a:xfrm>
            <a:off x="648000" y="6228000"/>
            <a:ext cx="10943998" cy="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Gerade Verbindung 22">
            <a:extLst>
              <a:ext uri="{FF2B5EF4-FFF2-40B4-BE49-F238E27FC236}">
                <a16:creationId xmlns:a16="http://schemas.microsoft.com/office/drawing/2014/main" id="{4B185583-D515-CE47-8349-3C8D6F522AF9}"/>
              </a:ext>
            </a:extLst>
          </p:cNvPr>
          <p:cNvCxnSpPr/>
          <p:nvPr userDrawn="1"/>
        </p:nvCxnSpPr>
        <p:spPr>
          <a:xfrm>
            <a:off x="648000" y="6597650"/>
            <a:ext cx="10943998" cy="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F2B558-27B0-5044-970F-05515671372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9E0E8B7-8275-8A4A-962A-DA1F2F50514D}" type="datetime1">
              <a:rPr lang="en-GB" noProof="0" smtClean="0"/>
              <a:t>24/02/2021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41614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, Image on the Right (Placeholder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6519865" y="0"/>
            <a:ext cx="5672139" cy="6858000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add a first level image</a:t>
            </a:r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1" hasCustomPrompt="1"/>
          </p:nvPr>
        </p:nvSpPr>
        <p:spPr bwMode="auto">
          <a:xfrm>
            <a:off x="2307598" y="2818800"/>
            <a:ext cx="1872000" cy="1872000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add a “G”</a:t>
            </a:r>
          </a:p>
        </p:txBody>
      </p:sp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648000" y="540000"/>
            <a:ext cx="5593820" cy="430887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add presentation title</a:t>
            </a:r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2"/>
          </p:nvPr>
        </p:nvSpPr>
        <p:spPr>
          <a:xfrm>
            <a:off x="648000" y="1495048"/>
            <a:ext cx="5593820" cy="35932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402F4692-7EFF-1746-8B52-43A6DF01601E}" type="datetime1">
              <a:rPr lang="en-GB" noProof="0" smtClean="0"/>
              <a:t>24/02/2021</a:t>
            </a:fld>
            <a:endParaRPr lang="en-GB" noProof="0" dirty="0"/>
          </a:p>
        </p:txBody>
      </p:sp>
      <p:sp>
        <p:nvSpPr>
          <p:cNvPr id="20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48000" y="1008000"/>
            <a:ext cx="5593820" cy="430887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2"/>
                </a:solidFill>
                <a:latin typeface="+mj-lt"/>
              </a:defRPr>
            </a:lvl1pPr>
            <a:lvl2pPr marL="0" indent="0" algn="l">
              <a:lnSpc>
                <a:spcPts val="1500"/>
              </a:lnSpc>
              <a:spcBef>
                <a:spcPts val="1200"/>
              </a:spcBef>
              <a:buNone/>
              <a:defRPr sz="12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Click to add presentation subtitle</a:t>
            </a:r>
          </a:p>
        </p:txBody>
      </p:sp>
      <p:pic>
        <p:nvPicPr>
          <p:cNvPr id="16" name="Grafik 7" descr="GIV_T_W_RGB WMF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black">
          <a:xfrm>
            <a:off x="4118877" y="5949906"/>
            <a:ext cx="2050256" cy="504056"/>
          </a:xfrm>
          <a:prstGeom prst="rect">
            <a:avLst/>
          </a:prstGeom>
        </p:spPr>
      </p:pic>
      <p:pic>
        <p:nvPicPr>
          <p:cNvPr id="9" name="Grafik 6" descr="GIV_LT_W_RGB WMF.w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 bwMode="black">
          <a:xfrm>
            <a:off x="475200" y="5806800"/>
            <a:ext cx="1727484" cy="57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284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, Image at Bott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36257" y="631215"/>
            <a:ext cx="932357" cy="932358"/>
          </a:xfrm>
          <a:prstGeom prst="rect">
            <a:avLst/>
          </a:prstGeom>
        </p:spPr>
      </p:pic>
      <p:pic>
        <p:nvPicPr>
          <p:cNvPr id="7" name="Grafik 6" descr="GIV_LT_W_RGB WMF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black">
          <a:xfrm>
            <a:off x="475199" y="2592000"/>
            <a:ext cx="1727200" cy="579120"/>
          </a:xfrm>
          <a:prstGeom prst="rect">
            <a:avLst/>
          </a:prstGeom>
        </p:spPr>
      </p:pic>
      <p:pic>
        <p:nvPicPr>
          <p:cNvPr id="18" name="Grafik 7" descr="GIV_T_W_RGB WMF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black">
          <a:xfrm>
            <a:off x="9672593" y="2742204"/>
            <a:ext cx="2050256" cy="504056"/>
          </a:xfrm>
          <a:prstGeom prst="rect">
            <a:avLst/>
          </a:prstGeom>
        </p:spPr>
      </p:pic>
      <p:pic>
        <p:nvPicPr>
          <p:cNvPr id="12" name="Bildplatzhalter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8176"/>
            <a:ext cx="12192000" cy="3212592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48000" y="540000"/>
            <a:ext cx="9259356" cy="430887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add presentation title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2"/>
          </p:nvPr>
        </p:nvSpPr>
        <p:spPr>
          <a:xfrm>
            <a:off x="648000" y="1495048"/>
            <a:ext cx="9259356" cy="35932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803DCE29-8E2D-DC49-BAC9-CA5B027AD66E}" type="datetime1">
              <a:rPr lang="en-GB" noProof="0" smtClean="0"/>
              <a:t>24/02/2021</a:t>
            </a:fld>
            <a:endParaRPr lang="en-GB" noProof="0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48000" y="1008000"/>
            <a:ext cx="9259356" cy="430887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2"/>
                </a:solidFill>
                <a:latin typeface="+mj-lt"/>
              </a:defRPr>
            </a:lvl1pPr>
            <a:lvl2pPr marL="0" indent="0" algn="l">
              <a:lnSpc>
                <a:spcPts val="1500"/>
              </a:lnSpc>
              <a:spcBef>
                <a:spcPts val="1200"/>
              </a:spcBef>
              <a:buNone/>
              <a:defRPr sz="12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/>
              <a:t>Click to add 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8143499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, Image at Bottom (Placeholder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636004"/>
            <a:ext cx="12192000" cy="3213101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add a first level image</a:t>
            </a:r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1" hasCustomPrompt="1"/>
          </p:nvPr>
        </p:nvSpPr>
        <p:spPr>
          <a:xfrm>
            <a:off x="10636255" y="636466"/>
            <a:ext cx="920325" cy="92032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add a “G”</a:t>
            </a:r>
          </a:p>
        </p:txBody>
      </p:sp>
      <p:pic>
        <p:nvPicPr>
          <p:cNvPr id="19" name="Grafik 7" descr="GIV_T_W_RGB WMF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black">
          <a:xfrm>
            <a:off x="9672593" y="2742204"/>
            <a:ext cx="2050256" cy="504056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48000" y="540000"/>
            <a:ext cx="9259356" cy="430887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add presentation title</a:t>
            </a:r>
          </a:p>
        </p:txBody>
      </p:sp>
      <p:sp>
        <p:nvSpPr>
          <p:cNvPr id="16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48000" y="1008000"/>
            <a:ext cx="9259356" cy="430887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2"/>
                </a:solidFill>
                <a:latin typeface="+mj-lt"/>
              </a:defRPr>
            </a:lvl1pPr>
            <a:lvl2pPr marL="0" indent="0" algn="l">
              <a:lnSpc>
                <a:spcPts val="1500"/>
              </a:lnSpc>
              <a:spcBef>
                <a:spcPts val="1200"/>
              </a:spcBef>
              <a:buNone/>
              <a:defRPr sz="12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/>
              <a:t>Click to add presentation subtitle</a:t>
            </a:r>
          </a:p>
        </p:txBody>
      </p:sp>
      <p:pic>
        <p:nvPicPr>
          <p:cNvPr id="17" name="Grafik 6" descr="GIV_LT_W_RGB WMF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black">
          <a:xfrm>
            <a:off x="475199" y="2591365"/>
            <a:ext cx="1727200" cy="579120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AAC01949-1B50-5148-8CD5-48523AE759D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48000" y="1495048"/>
            <a:ext cx="9259356" cy="35932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388678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48000" y="1987200"/>
            <a:ext cx="10943166" cy="4248000"/>
          </a:xfrm>
        </p:spPr>
        <p:txBody>
          <a:bodyPr numCol="1"/>
          <a:lstStyle>
            <a:lvl1pPr marL="702000" indent="-702000">
              <a:buFont typeface="+mj-lt"/>
              <a:buAutoNum type="arabicPeriod"/>
              <a:defRPr b="1" baseline="0"/>
            </a:lvl1pPr>
            <a:lvl2pPr marL="702000" indent="-514800">
              <a:spcBef>
                <a:spcPts val="0"/>
              </a:spcBef>
              <a:buFont typeface="+mj-lt"/>
              <a:buAutoNum type="arabicPeriod"/>
              <a:defRPr sz="2000"/>
            </a:lvl2pPr>
            <a:lvl3pPr marL="702000" indent="-327600">
              <a:spcBef>
                <a:spcPts val="0"/>
              </a:spcBef>
              <a:buFont typeface="+mj-lt"/>
              <a:buAutoNum type="arabicPeriod"/>
              <a:defRPr sz="2000"/>
            </a:lvl3pPr>
            <a:lvl4pPr marL="890588" indent="-179388">
              <a:defRPr/>
            </a:lvl4pPr>
            <a:lvl5pPr marL="1079500" indent="-179388">
              <a:defRPr sz="1400"/>
            </a:lvl5pPr>
            <a:lvl6pPr marL="1260475" indent="-179388">
              <a:defRPr sz="1400"/>
            </a:lvl6pPr>
            <a:lvl7pPr marL="1438275" indent="-177800">
              <a:defRPr sz="1400"/>
            </a:lvl7pPr>
            <a:lvl8pPr marL="1620838" indent="-179388">
              <a:defRPr sz="1400"/>
            </a:lvl8pPr>
            <a:lvl9pPr marL="1790700" indent="-179388">
              <a:defRPr sz="1400"/>
            </a:lvl9pPr>
          </a:lstStyle>
          <a:p>
            <a:pPr lvl="0"/>
            <a:r>
              <a:rPr lang="en-GB" noProof="0"/>
              <a:t>Click to add agenda entry (increase level for secondary entries)</a:t>
            </a:r>
          </a:p>
          <a:p>
            <a:pPr lvl="1"/>
            <a:r>
              <a:rPr lang="en-GB" noProof="0"/>
              <a:t>Level 2</a:t>
            </a:r>
          </a:p>
          <a:p>
            <a:pPr lvl="2"/>
            <a:r>
              <a:rPr lang="en-GB" noProof="0"/>
              <a:t>Level 3</a:t>
            </a:r>
          </a:p>
          <a:p>
            <a:pPr lvl="3"/>
            <a:r>
              <a:rPr lang="en-GB" noProof="0"/>
              <a:t>Level 4</a:t>
            </a:r>
          </a:p>
          <a:p>
            <a:pPr lvl="4"/>
            <a:r>
              <a:rPr lang="en-GB" noProof="0"/>
              <a:t>Level 5</a:t>
            </a:r>
          </a:p>
          <a:p>
            <a:pPr lvl="5"/>
            <a:r>
              <a:rPr lang="en-GB" noProof="0"/>
              <a:t>Level 6</a:t>
            </a:r>
          </a:p>
          <a:p>
            <a:pPr lvl="6"/>
            <a:r>
              <a:rPr lang="en-GB" noProof="0"/>
              <a:t>Level 7</a:t>
            </a:r>
          </a:p>
          <a:p>
            <a:pPr lvl="7"/>
            <a:r>
              <a:rPr lang="en-GB" noProof="0"/>
              <a:t>Level 8</a:t>
            </a:r>
          </a:p>
          <a:p>
            <a:pPr lvl="8"/>
            <a:r>
              <a:rPr lang="en-GB" noProof="0"/>
              <a:t>Level 9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48000" y="540000"/>
            <a:ext cx="10943166" cy="43088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Click to add agenda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A3D5B-6A75-A24A-9FF5-738684FEFBA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31859141-FA51-6041-9B45-6890A9E2A9E0}" type="datetime1">
              <a:rPr lang="en-GB" noProof="0" smtClean="0"/>
              <a:t>24/02/2021</a:t>
            </a:fld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07293A-D0EA-014D-A52D-D920D54A735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176B88D-1B2D-8641-8195-AC98303209B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F30112A-6A16-47FF-81FE-BF62920ACF7D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58111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460500"/>
            <a:ext cx="12192000" cy="477679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" rIns="93600" bIns="64800" rtlCol="0" anchor="ctr"/>
          <a:lstStyle/>
          <a:p>
            <a:pPr algn="ctr"/>
            <a:endParaRPr lang="en-GB" sz="1600" noProof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48000" y="1989139"/>
            <a:ext cx="10943166" cy="3960812"/>
          </a:xfrm>
        </p:spPr>
        <p:txBody>
          <a:bodyPr numCol="1"/>
          <a:lstStyle>
            <a:lvl1pPr marL="702000" indent="-702000">
              <a:buFont typeface="+mj-lt"/>
              <a:buAutoNum type="arabicPeriod"/>
              <a:defRPr b="1" baseline="0">
                <a:solidFill>
                  <a:schemeClr val="bg1"/>
                </a:solidFill>
              </a:defRPr>
            </a:lvl1pPr>
            <a:lvl2pPr marL="702000" indent="-514800">
              <a:spcBef>
                <a:spcPts val="0"/>
              </a:spcBef>
              <a:buFont typeface="+mj-lt"/>
              <a:buAutoNum type="arabicPeriod"/>
              <a:defRPr sz="1600">
                <a:solidFill>
                  <a:schemeClr val="bg1"/>
                </a:solidFill>
              </a:defRPr>
            </a:lvl2pPr>
            <a:lvl3pPr marL="702000" indent="-327600">
              <a:spcBef>
                <a:spcPts val="0"/>
              </a:spcBef>
              <a:buFont typeface="+mj-lt"/>
              <a:buAutoNum type="arabicPeriod"/>
              <a:defRPr sz="1600">
                <a:solidFill>
                  <a:schemeClr val="bg1"/>
                </a:solidFill>
              </a:defRPr>
            </a:lvl3pPr>
            <a:lvl4pPr marL="890588" indent="-179388">
              <a:defRPr>
                <a:solidFill>
                  <a:schemeClr val="bg1"/>
                </a:solidFill>
              </a:defRPr>
            </a:lvl4pPr>
            <a:lvl5pPr marL="1079500" indent="-179388">
              <a:defRPr>
                <a:solidFill>
                  <a:schemeClr val="bg1"/>
                </a:solidFill>
              </a:defRPr>
            </a:lvl5pPr>
            <a:lvl6pPr marL="1260475" indent="-179388">
              <a:defRPr>
                <a:solidFill>
                  <a:schemeClr val="bg1"/>
                </a:solidFill>
              </a:defRPr>
            </a:lvl6pPr>
            <a:lvl7pPr marL="1438275" indent="-177800">
              <a:defRPr>
                <a:solidFill>
                  <a:schemeClr val="bg1"/>
                </a:solidFill>
              </a:defRPr>
            </a:lvl7pPr>
            <a:lvl8pPr marL="1620838" indent="-179388">
              <a:defRPr>
                <a:solidFill>
                  <a:schemeClr val="bg1"/>
                </a:solidFill>
              </a:defRPr>
            </a:lvl8pPr>
            <a:lvl9pPr marL="1790700" indent="-179388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/>
              <a:t>Click to add agenda entry (increase level for secondary entries)</a:t>
            </a:r>
          </a:p>
          <a:p>
            <a:pPr lvl="1"/>
            <a:r>
              <a:rPr lang="en-GB" noProof="0"/>
              <a:t>Level 2</a:t>
            </a:r>
          </a:p>
          <a:p>
            <a:pPr lvl="2"/>
            <a:r>
              <a:rPr lang="en-GB" noProof="0"/>
              <a:t>Level 3</a:t>
            </a:r>
          </a:p>
          <a:p>
            <a:pPr lvl="3"/>
            <a:r>
              <a:rPr lang="en-GB" noProof="0"/>
              <a:t>Level 4</a:t>
            </a:r>
          </a:p>
          <a:p>
            <a:pPr lvl="4"/>
            <a:r>
              <a:rPr lang="en-GB" noProof="0"/>
              <a:t>Level 5</a:t>
            </a:r>
          </a:p>
          <a:p>
            <a:pPr lvl="5"/>
            <a:r>
              <a:rPr lang="en-GB" noProof="0"/>
              <a:t>Level 6</a:t>
            </a:r>
          </a:p>
          <a:p>
            <a:pPr lvl="6"/>
            <a:r>
              <a:rPr lang="en-GB" noProof="0"/>
              <a:t>Level 7</a:t>
            </a:r>
          </a:p>
          <a:p>
            <a:pPr lvl="7"/>
            <a:r>
              <a:rPr lang="en-GB" noProof="0"/>
              <a:t>Level 8</a:t>
            </a:r>
          </a:p>
          <a:p>
            <a:pPr lvl="8"/>
            <a:r>
              <a:rPr lang="en-GB" noProof="0"/>
              <a:t>Level 9</a:t>
            </a:r>
          </a:p>
        </p:txBody>
      </p:sp>
      <p:sp>
        <p:nvSpPr>
          <p:cNvPr id="16" name="Title 3"/>
          <p:cNvSpPr>
            <a:spLocks noGrp="1"/>
          </p:cNvSpPr>
          <p:nvPr>
            <p:ph type="title" hasCustomPrompt="1"/>
          </p:nvPr>
        </p:nvSpPr>
        <p:spPr>
          <a:xfrm>
            <a:off x="648000" y="540000"/>
            <a:ext cx="10943166" cy="43088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Click to add agenda title</a:t>
            </a:r>
          </a:p>
        </p:txBody>
      </p:sp>
      <p:pic>
        <p:nvPicPr>
          <p:cNvPr id="19" name="Grafik 9" descr="GIV_LT_B_RGB WMF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black">
          <a:xfrm>
            <a:off x="532804" y="6328800"/>
            <a:ext cx="1036320" cy="34747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0A0CA-8CD2-1842-8348-0205F91A219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F78DA9BC-DF2D-3E40-A701-2073BFAB05F2}" type="datetime1">
              <a:rPr lang="en-GB" noProof="0" smtClean="0"/>
              <a:t>24/02/2021</a:t>
            </a:fld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864DE-2E12-3A46-82C3-4067A78C1AA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B3CE6-FE97-314C-B615-28A7AA8D1C5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F30112A-6A16-47FF-81FE-BF62920ACF7D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873763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2882983"/>
            <a:ext cx="10944190" cy="1661993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Click to add chapter subtitle (optional)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>
          <a:xfrm>
            <a:off x="648000" y="1988840"/>
            <a:ext cx="10944190" cy="830997"/>
          </a:xfrm>
        </p:spPr>
        <p:txBody>
          <a:bodyPr wrap="square" anchor="b"/>
          <a:lstStyle>
            <a:lvl1pPr>
              <a:lnSpc>
                <a:spcPct val="10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add chapter title</a:t>
            </a:r>
          </a:p>
        </p:txBody>
      </p:sp>
      <p:pic>
        <p:nvPicPr>
          <p:cNvPr id="6" name="Grafik 9" descr="GIV_LT_B_RGB WMF.w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black">
          <a:xfrm>
            <a:off x="532804" y="6328800"/>
            <a:ext cx="1036320" cy="34747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99B170-750B-CD4C-A2C3-A434E3364A3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F1A01FD-09E7-1D41-B570-005558D1D235}" type="datetime1">
              <a:rPr lang="en-GB" noProof="0" smtClean="0"/>
              <a:t>24/02/2021</a:t>
            </a:fld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C0D8B-EE2D-F445-ABE8-14754DB4217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066A174-57EE-D343-8CA0-70990BD3F88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F30112A-6A16-47FF-81FE-BF62920ACF7D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95043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w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48000" y="540000"/>
            <a:ext cx="10943166" cy="43088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8000" y="1989138"/>
            <a:ext cx="10943168" cy="3960812"/>
          </a:xfrm>
          <a:prstGeom prst="rect">
            <a:avLst/>
          </a:prstGeom>
        </p:spPr>
        <p:txBody>
          <a:bodyPr vert="horz" lIns="0" tIns="0" rIns="0" bIns="0" spcCol="187200" rtlCol="0">
            <a:noAutofit/>
          </a:bodyPr>
          <a:lstStyle/>
          <a:p>
            <a:pPr lvl="0"/>
            <a:r>
              <a:rPr lang="en-GB" noProof="0" dirty="0"/>
              <a:t>Click to add text (use increase/decrease level to change text style)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  <a:p>
            <a:pPr lvl="5"/>
            <a:r>
              <a:rPr lang="en-GB" noProof="0" dirty="0"/>
              <a:t>Level 6</a:t>
            </a:r>
          </a:p>
          <a:p>
            <a:pPr lvl="6"/>
            <a:r>
              <a:rPr lang="en-GB" noProof="0" dirty="0"/>
              <a:t>Level 7</a:t>
            </a:r>
          </a:p>
          <a:p>
            <a:pPr lvl="7"/>
            <a:r>
              <a:rPr lang="en-GB" noProof="0" dirty="0"/>
              <a:t>Level 8</a:t>
            </a:r>
          </a:p>
          <a:p>
            <a:pPr lvl="8"/>
            <a:r>
              <a:rPr lang="en-GB" noProof="0" dirty="0"/>
              <a:t>Level 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20002" y="6444000"/>
            <a:ext cx="7210425" cy="1440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endParaRPr lang="en-GB" noProof="0" dirty="0"/>
          </a:p>
        </p:txBody>
      </p:sp>
      <p:pic>
        <p:nvPicPr>
          <p:cNvPr id="9" name="Grafik 8" descr="GIV_LT_B_RGB WMF.wmf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531023" y="6328871"/>
            <a:ext cx="1036320" cy="347472"/>
          </a:xfrm>
          <a:prstGeom prst="rect">
            <a:avLst/>
          </a:prstGeom>
        </p:spPr>
      </p:pic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10843696" y="6449115"/>
            <a:ext cx="720000" cy="144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F30112A-6A16-47FF-81FE-BF62920ACF7D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0329EEA-4D26-7648-BCCB-DB25D07180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78816" y="6444000"/>
            <a:ext cx="816490" cy="144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8D33D818-13D4-C443-941C-92F5B8A9A53B}" type="datetime1">
              <a:rPr lang="en-GB" noProof="0" smtClean="0"/>
              <a:t>24/02/2021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1651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706" r:id="rId30"/>
    <p:sldLayoutId id="2147483710" r:id="rId31"/>
    <p:sldLayoutId id="2147483690" r:id="rId32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0" i="0" u="none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180000" algn="l" defTabSz="914400" rtl="0" eaLnBrk="1" latinLnBrk="0" hangingPunct="1">
        <a:lnSpc>
          <a:spcPct val="100000"/>
        </a:lnSpc>
        <a:spcBef>
          <a:spcPts val="4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260000" indent="-180000" algn="l" defTabSz="914400" rtl="0" eaLnBrk="1" latinLnBrk="0" hangingPunct="1">
        <a:lnSpc>
          <a:spcPct val="100000"/>
        </a:lnSpc>
        <a:spcBef>
          <a:spcPts val="4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000" indent="-180000" algn="l" defTabSz="914400" rtl="0" eaLnBrk="1" latinLnBrk="0" hangingPunct="1">
        <a:lnSpc>
          <a:spcPct val="100000"/>
        </a:lnSpc>
        <a:spcBef>
          <a:spcPts val="4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20000" indent="-180000" algn="l" defTabSz="914400" rtl="0" eaLnBrk="1" latinLnBrk="0" hangingPunct="1">
        <a:lnSpc>
          <a:spcPct val="100000"/>
        </a:lnSpc>
        <a:spcBef>
          <a:spcPts val="4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spcBef>
          <a:spcPts val="1200"/>
        </a:spcBef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284400" indent="-284400" algn="l" defTabSz="914400" rtl="0" eaLnBrk="1" latinLnBrk="0" hangingPunct="1">
        <a:spcBef>
          <a:spcPts val="12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68800" indent="-284400" algn="l" defTabSz="914400" rtl="0" eaLnBrk="1" latinLnBrk="0" hangingPunct="1">
        <a:spcBef>
          <a:spcPts val="12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53200" indent="-284400" algn="l" defTabSz="914400" rtl="0" eaLnBrk="1" latinLnBrk="0" hangingPunct="1">
        <a:spcBef>
          <a:spcPts val="12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37600" indent="-284400" algn="l" defTabSz="914400" rtl="0" eaLnBrk="1" latinLnBrk="0" hangingPunct="1">
        <a:spcBef>
          <a:spcPts val="12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4E91A1-6782-AE43-956A-B1CEDACC983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FF2451D-7125-784D-BCC7-04309BD48E59}" type="datetime1">
              <a:rPr lang="en-GB" smtClean="0"/>
              <a:pPr/>
              <a:t>24/02/2021</a:t>
            </a:fld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700D852-5BA7-4BEC-ABD5-E45899AB13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3D7742-39FC-4282-B251-E39696C550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640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A1A37-7B69-44C1-A184-E683F46C82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7BA62B-A62A-4A0C-99C6-6BF4825AE0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BB61C7-5F75-4234-A072-99850FAC01F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02F4692-7EFF-1746-8B52-43A6DF01601E}" type="datetime1">
              <a:rPr lang="en-GB" noProof="0" smtClean="0"/>
              <a:t>24/02/2021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58600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0EC8E-C830-4954-9148-043F269A07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1D8E8E-52A6-4F9D-8A27-4097E43E931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03DCE29-8E2D-DC49-BAC9-CA5B027AD66E}" type="datetime1">
              <a:rPr lang="en-GB" noProof="0" smtClean="0"/>
              <a:t>24/02/2021</a:t>
            </a:fld>
            <a:endParaRPr lang="en-GB" noProof="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46930B4-E1EB-4D47-9BD9-452FFA57FF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0672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C5CB9-88B7-4C29-A9B5-F1FF10170A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CAD83C-9C69-495B-A515-321437DDE7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453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3BDC5-1497-4CE1-A206-0877A06FE4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5B4920-3A5E-4E80-8BB3-5652ECD786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04137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BRANDICTEMPLATE" val="True"/>
  <p:tag name="CLIENT" val="GIV"/>
  <p:tag name="VERSION" val="1000"/>
  <p:tag name="VERSINFO" val="GIV1000"/>
  <p:tag name="BRANDID" val="Givaudan"/>
  <p:tag name="TEMPLATEID" val="Givaudan169"/>
  <p:tag name="LANGUAGEID" val="2057"/>
  <p:tag name="COLORTHEMEID" val="Blue"/>
  <p:tag name="THEMEIMAGESID" val="Cafe"/>
</p:tagLst>
</file>

<file path=ppt/theme/theme1.xml><?xml version="1.0" encoding="utf-8"?>
<a:theme xmlns:a="http://schemas.openxmlformats.org/drawingml/2006/main" name="1_GIV_Blue_CafeBarista_16-9">
  <a:themeElements>
    <a:clrScheme name="GIV-blue">
      <a:dk1>
        <a:srgbClr val="000000"/>
      </a:dk1>
      <a:lt1>
        <a:srgbClr val="FFFFFF"/>
      </a:lt1>
      <a:dk2>
        <a:srgbClr val="07A7F7"/>
      </a:dk2>
      <a:lt2>
        <a:srgbClr val="A6A6A6"/>
      </a:lt2>
      <a:accent1>
        <a:srgbClr val="053987"/>
      </a:accent1>
      <a:accent2>
        <a:srgbClr val="0072C8"/>
      </a:accent2>
      <a:accent3>
        <a:srgbClr val="07A7F7"/>
      </a:accent3>
      <a:accent4>
        <a:srgbClr val="3BD1FF"/>
      </a:accent4>
      <a:accent5>
        <a:srgbClr val="88EAFF"/>
      </a:accent5>
      <a:accent6>
        <a:srgbClr val="000000"/>
      </a:accent6>
      <a:hlink>
        <a:srgbClr val="07A7F7"/>
      </a:hlink>
      <a:folHlink>
        <a:srgbClr val="07A7F7"/>
      </a:folHlink>
    </a:clrScheme>
    <a:fontScheme name="Givaudan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solidFill>
            <a:schemeClr val="accent3"/>
          </a:solidFill>
        </a:ln>
      </a:spPr>
      <a:bodyPr lIns="93600" rIns="93600" bIns="64800"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93600" tIns="93600" rIns="93600" bIns="93600" rtlCol="0" anchor="t" anchorCtr="0">
        <a:spAutoFit/>
      </a:bodyPr>
      <a:lstStyle>
        <a:defPPr>
          <a:spcBef>
            <a:spcPts val="0"/>
          </a:spcBef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GIV_Blue_CafeBarista_16-9" id="{B1320BF7-1652-4EDE-8C9B-8F50A6496DC2}" vid="{256C0867-17BA-4BB6-A253-9CBEF9EB13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IV-blue">
    <a:dk1>
      <a:srgbClr val="000000"/>
    </a:dk1>
    <a:lt1>
      <a:srgbClr val="FFFFFF"/>
    </a:lt1>
    <a:dk2>
      <a:srgbClr val="07A7F7"/>
    </a:dk2>
    <a:lt2>
      <a:srgbClr val="A6A6A6"/>
    </a:lt2>
    <a:accent1>
      <a:srgbClr val="053987"/>
    </a:accent1>
    <a:accent2>
      <a:srgbClr val="0072C8"/>
    </a:accent2>
    <a:accent3>
      <a:srgbClr val="07A7F7"/>
    </a:accent3>
    <a:accent4>
      <a:srgbClr val="3BD1FF"/>
    </a:accent4>
    <a:accent5>
      <a:srgbClr val="88EAFF"/>
    </a:accent5>
    <a:accent6>
      <a:srgbClr val="000000"/>
    </a:accent6>
    <a:hlink>
      <a:srgbClr val="07A7F7"/>
    </a:hlink>
    <a:folHlink>
      <a:srgbClr val="07A7F7"/>
    </a:folHlink>
  </a:clrScheme>
</a:themeOverride>
</file>

<file path=ppt/theme/themeOverride10.xml><?xml version="1.0" encoding="utf-8"?>
<a:themeOverride xmlns:a="http://schemas.openxmlformats.org/drawingml/2006/main">
  <a:clrScheme name="GIV-blue">
    <a:dk1>
      <a:srgbClr val="000000"/>
    </a:dk1>
    <a:lt1>
      <a:srgbClr val="FFFFFF"/>
    </a:lt1>
    <a:dk2>
      <a:srgbClr val="07A7F7"/>
    </a:dk2>
    <a:lt2>
      <a:srgbClr val="A6A6A6"/>
    </a:lt2>
    <a:accent1>
      <a:srgbClr val="053987"/>
    </a:accent1>
    <a:accent2>
      <a:srgbClr val="0072C8"/>
    </a:accent2>
    <a:accent3>
      <a:srgbClr val="07A7F7"/>
    </a:accent3>
    <a:accent4>
      <a:srgbClr val="3BD1FF"/>
    </a:accent4>
    <a:accent5>
      <a:srgbClr val="88EAFF"/>
    </a:accent5>
    <a:accent6>
      <a:srgbClr val="000000"/>
    </a:accent6>
    <a:hlink>
      <a:srgbClr val="07A7F7"/>
    </a:hlink>
    <a:folHlink>
      <a:srgbClr val="07A7F7"/>
    </a:folHlink>
  </a:clrScheme>
</a:themeOverride>
</file>

<file path=ppt/theme/themeOverride11.xml><?xml version="1.0" encoding="utf-8"?>
<a:themeOverride xmlns:a="http://schemas.openxmlformats.org/drawingml/2006/main">
  <a:clrScheme name="GIV-blue">
    <a:dk1>
      <a:srgbClr val="000000"/>
    </a:dk1>
    <a:lt1>
      <a:srgbClr val="FFFFFF"/>
    </a:lt1>
    <a:dk2>
      <a:srgbClr val="07A7F7"/>
    </a:dk2>
    <a:lt2>
      <a:srgbClr val="A6A6A6"/>
    </a:lt2>
    <a:accent1>
      <a:srgbClr val="053987"/>
    </a:accent1>
    <a:accent2>
      <a:srgbClr val="0072C8"/>
    </a:accent2>
    <a:accent3>
      <a:srgbClr val="07A7F7"/>
    </a:accent3>
    <a:accent4>
      <a:srgbClr val="3BD1FF"/>
    </a:accent4>
    <a:accent5>
      <a:srgbClr val="88EAFF"/>
    </a:accent5>
    <a:accent6>
      <a:srgbClr val="000000"/>
    </a:accent6>
    <a:hlink>
      <a:srgbClr val="07A7F7"/>
    </a:hlink>
    <a:folHlink>
      <a:srgbClr val="07A7F7"/>
    </a:folHlink>
  </a:clrScheme>
</a:themeOverride>
</file>

<file path=ppt/theme/themeOverride12.xml><?xml version="1.0" encoding="utf-8"?>
<a:themeOverride xmlns:a="http://schemas.openxmlformats.org/drawingml/2006/main">
  <a:clrScheme name="GIV-blue">
    <a:dk1>
      <a:srgbClr val="000000"/>
    </a:dk1>
    <a:lt1>
      <a:srgbClr val="FFFFFF"/>
    </a:lt1>
    <a:dk2>
      <a:srgbClr val="07A7F7"/>
    </a:dk2>
    <a:lt2>
      <a:srgbClr val="A6A6A6"/>
    </a:lt2>
    <a:accent1>
      <a:srgbClr val="053987"/>
    </a:accent1>
    <a:accent2>
      <a:srgbClr val="0072C8"/>
    </a:accent2>
    <a:accent3>
      <a:srgbClr val="07A7F7"/>
    </a:accent3>
    <a:accent4>
      <a:srgbClr val="3BD1FF"/>
    </a:accent4>
    <a:accent5>
      <a:srgbClr val="88EAFF"/>
    </a:accent5>
    <a:accent6>
      <a:srgbClr val="000000"/>
    </a:accent6>
    <a:hlink>
      <a:srgbClr val="07A7F7"/>
    </a:hlink>
    <a:folHlink>
      <a:srgbClr val="07A7F7"/>
    </a:folHlink>
  </a:clrScheme>
</a:themeOverride>
</file>

<file path=ppt/theme/themeOverride13.xml><?xml version="1.0" encoding="utf-8"?>
<a:themeOverride xmlns:a="http://schemas.openxmlformats.org/drawingml/2006/main">
  <a:clrScheme name="GIV-blue">
    <a:dk1>
      <a:srgbClr val="000000"/>
    </a:dk1>
    <a:lt1>
      <a:srgbClr val="FFFFFF"/>
    </a:lt1>
    <a:dk2>
      <a:srgbClr val="07A7F7"/>
    </a:dk2>
    <a:lt2>
      <a:srgbClr val="A6A6A6"/>
    </a:lt2>
    <a:accent1>
      <a:srgbClr val="053987"/>
    </a:accent1>
    <a:accent2>
      <a:srgbClr val="0072C8"/>
    </a:accent2>
    <a:accent3>
      <a:srgbClr val="07A7F7"/>
    </a:accent3>
    <a:accent4>
      <a:srgbClr val="3BD1FF"/>
    </a:accent4>
    <a:accent5>
      <a:srgbClr val="88EAFF"/>
    </a:accent5>
    <a:accent6>
      <a:srgbClr val="000000"/>
    </a:accent6>
    <a:hlink>
      <a:srgbClr val="07A7F7"/>
    </a:hlink>
    <a:folHlink>
      <a:srgbClr val="07A7F7"/>
    </a:folHlink>
  </a:clrScheme>
</a:themeOverride>
</file>

<file path=ppt/theme/themeOverride14.xml><?xml version="1.0" encoding="utf-8"?>
<a:themeOverride xmlns:a="http://schemas.openxmlformats.org/drawingml/2006/main">
  <a:clrScheme name="GIV-blue">
    <a:dk1>
      <a:srgbClr val="000000"/>
    </a:dk1>
    <a:lt1>
      <a:srgbClr val="FFFFFF"/>
    </a:lt1>
    <a:dk2>
      <a:srgbClr val="07A7F7"/>
    </a:dk2>
    <a:lt2>
      <a:srgbClr val="A6A6A6"/>
    </a:lt2>
    <a:accent1>
      <a:srgbClr val="053987"/>
    </a:accent1>
    <a:accent2>
      <a:srgbClr val="0072C8"/>
    </a:accent2>
    <a:accent3>
      <a:srgbClr val="07A7F7"/>
    </a:accent3>
    <a:accent4>
      <a:srgbClr val="3BD1FF"/>
    </a:accent4>
    <a:accent5>
      <a:srgbClr val="88EAFF"/>
    </a:accent5>
    <a:accent6>
      <a:srgbClr val="000000"/>
    </a:accent6>
    <a:hlink>
      <a:srgbClr val="07A7F7"/>
    </a:hlink>
    <a:folHlink>
      <a:srgbClr val="07A7F7"/>
    </a:folHlink>
  </a:clrScheme>
</a:themeOverride>
</file>

<file path=ppt/theme/themeOverride15.xml><?xml version="1.0" encoding="utf-8"?>
<a:themeOverride xmlns:a="http://schemas.openxmlformats.org/drawingml/2006/main">
  <a:clrScheme name="GIV-blue">
    <a:dk1>
      <a:srgbClr val="000000"/>
    </a:dk1>
    <a:lt1>
      <a:srgbClr val="FFFFFF"/>
    </a:lt1>
    <a:dk2>
      <a:srgbClr val="07A7F7"/>
    </a:dk2>
    <a:lt2>
      <a:srgbClr val="A6A6A6"/>
    </a:lt2>
    <a:accent1>
      <a:srgbClr val="053987"/>
    </a:accent1>
    <a:accent2>
      <a:srgbClr val="0072C8"/>
    </a:accent2>
    <a:accent3>
      <a:srgbClr val="07A7F7"/>
    </a:accent3>
    <a:accent4>
      <a:srgbClr val="3BD1FF"/>
    </a:accent4>
    <a:accent5>
      <a:srgbClr val="88EAFF"/>
    </a:accent5>
    <a:accent6>
      <a:srgbClr val="000000"/>
    </a:accent6>
    <a:hlink>
      <a:srgbClr val="07A7F7"/>
    </a:hlink>
    <a:folHlink>
      <a:srgbClr val="07A7F7"/>
    </a:folHlink>
  </a:clrScheme>
</a:themeOverride>
</file>

<file path=ppt/theme/themeOverride16.xml><?xml version="1.0" encoding="utf-8"?>
<a:themeOverride xmlns:a="http://schemas.openxmlformats.org/drawingml/2006/main">
  <a:clrScheme name="GIV-blue">
    <a:dk1>
      <a:srgbClr val="000000"/>
    </a:dk1>
    <a:lt1>
      <a:srgbClr val="FFFFFF"/>
    </a:lt1>
    <a:dk2>
      <a:srgbClr val="07A7F7"/>
    </a:dk2>
    <a:lt2>
      <a:srgbClr val="A6A6A6"/>
    </a:lt2>
    <a:accent1>
      <a:srgbClr val="053987"/>
    </a:accent1>
    <a:accent2>
      <a:srgbClr val="0072C8"/>
    </a:accent2>
    <a:accent3>
      <a:srgbClr val="07A7F7"/>
    </a:accent3>
    <a:accent4>
      <a:srgbClr val="3BD1FF"/>
    </a:accent4>
    <a:accent5>
      <a:srgbClr val="88EAFF"/>
    </a:accent5>
    <a:accent6>
      <a:srgbClr val="000000"/>
    </a:accent6>
    <a:hlink>
      <a:srgbClr val="07A7F7"/>
    </a:hlink>
    <a:folHlink>
      <a:srgbClr val="07A7F7"/>
    </a:folHlink>
  </a:clrScheme>
</a:themeOverride>
</file>

<file path=ppt/theme/themeOverride17.xml><?xml version="1.0" encoding="utf-8"?>
<a:themeOverride xmlns:a="http://schemas.openxmlformats.org/drawingml/2006/main">
  <a:clrScheme name="GIV-blue">
    <a:dk1>
      <a:srgbClr val="000000"/>
    </a:dk1>
    <a:lt1>
      <a:srgbClr val="FFFFFF"/>
    </a:lt1>
    <a:dk2>
      <a:srgbClr val="07A7F7"/>
    </a:dk2>
    <a:lt2>
      <a:srgbClr val="A6A6A6"/>
    </a:lt2>
    <a:accent1>
      <a:srgbClr val="053987"/>
    </a:accent1>
    <a:accent2>
      <a:srgbClr val="0072C8"/>
    </a:accent2>
    <a:accent3>
      <a:srgbClr val="07A7F7"/>
    </a:accent3>
    <a:accent4>
      <a:srgbClr val="3BD1FF"/>
    </a:accent4>
    <a:accent5>
      <a:srgbClr val="88EAFF"/>
    </a:accent5>
    <a:accent6>
      <a:srgbClr val="000000"/>
    </a:accent6>
    <a:hlink>
      <a:srgbClr val="07A7F7"/>
    </a:hlink>
    <a:folHlink>
      <a:srgbClr val="07A7F7"/>
    </a:folHlink>
  </a:clrScheme>
</a:themeOverride>
</file>

<file path=ppt/theme/themeOverride18.xml><?xml version="1.0" encoding="utf-8"?>
<a:themeOverride xmlns:a="http://schemas.openxmlformats.org/drawingml/2006/main">
  <a:clrScheme name="GIV-blue">
    <a:dk1>
      <a:srgbClr val="000000"/>
    </a:dk1>
    <a:lt1>
      <a:srgbClr val="FFFFFF"/>
    </a:lt1>
    <a:dk2>
      <a:srgbClr val="07A7F7"/>
    </a:dk2>
    <a:lt2>
      <a:srgbClr val="A6A6A6"/>
    </a:lt2>
    <a:accent1>
      <a:srgbClr val="053987"/>
    </a:accent1>
    <a:accent2>
      <a:srgbClr val="0072C8"/>
    </a:accent2>
    <a:accent3>
      <a:srgbClr val="07A7F7"/>
    </a:accent3>
    <a:accent4>
      <a:srgbClr val="3BD1FF"/>
    </a:accent4>
    <a:accent5>
      <a:srgbClr val="88EAFF"/>
    </a:accent5>
    <a:accent6>
      <a:srgbClr val="000000"/>
    </a:accent6>
    <a:hlink>
      <a:srgbClr val="07A7F7"/>
    </a:hlink>
    <a:folHlink>
      <a:srgbClr val="07A7F7"/>
    </a:folHlink>
  </a:clrScheme>
</a:themeOverride>
</file>

<file path=ppt/theme/themeOverride19.xml><?xml version="1.0" encoding="utf-8"?>
<a:themeOverride xmlns:a="http://schemas.openxmlformats.org/drawingml/2006/main">
  <a:clrScheme name="GIV-blue">
    <a:dk1>
      <a:srgbClr val="000000"/>
    </a:dk1>
    <a:lt1>
      <a:srgbClr val="FFFFFF"/>
    </a:lt1>
    <a:dk2>
      <a:srgbClr val="07A7F7"/>
    </a:dk2>
    <a:lt2>
      <a:srgbClr val="A6A6A6"/>
    </a:lt2>
    <a:accent1>
      <a:srgbClr val="053987"/>
    </a:accent1>
    <a:accent2>
      <a:srgbClr val="0072C8"/>
    </a:accent2>
    <a:accent3>
      <a:srgbClr val="07A7F7"/>
    </a:accent3>
    <a:accent4>
      <a:srgbClr val="3BD1FF"/>
    </a:accent4>
    <a:accent5>
      <a:srgbClr val="88EAFF"/>
    </a:accent5>
    <a:accent6>
      <a:srgbClr val="000000"/>
    </a:accent6>
    <a:hlink>
      <a:srgbClr val="07A7F7"/>
    </a:hlink>
    <a:folHlink>
      <a:srgbClr val="07A7F7"/>
    </a:folHlink>
  </a:clrScheme>
</a:themeOverride>
</file>

<file path=ppt/theme/themeOverride2.xml><?xml version="1.0" encoding="utf-8"?>
<a:themeOverride xmlns:a="http://schemas.openxmlformats.org/drawingml/2006/main">
  <a:clrScheme name="GIV-blue">
    <a:dk1>
      <a:srgbClr val="000000"/>
    </a:dk1>
    <a:lt1>
      <a:srgbClr val="FFFFFF"/>
    </a:lt1>
    <a:dk2>
      <a:srgbClr val="07A7F7"/>
    </a:dk2>
    <a:lt2>
      <a:srgbClr val="A6A6A6"/>
    </a:lt2>
    <a:accent1>
      <a:srgbClr val="053987"/>
    </a:accent1>
    <a:accent2>
      <a:srgbClr val="0072C8"/>
    </a:accent2>
    <a:accent3>
      <a:srgbClr val="07A7F7"/>
    </a:accent3>
    <a:accent4>
      <a:srgbClr val="3BD1FF"/>
    </a:accent4>
    <a:accent5>
      <a:srgbClr val="88EAFF"/>
    </a:accent5>
    <a:accent6>
      <a:srgbClr val="000000"/>
    </a:accent6>
    <a:hlink>
      <a:srgbClr val="07A7F7"/>
    </a:hlink>
    <a:folHlink>
      <a:srgbClr val="07A7F7"/>
    </a:folHlink>
  </a:clrScheme>
</a:themeOverride>
</file>

<file path=ppt/theme/themeOverride20.xml><?xml version="1.0" encoding="utf-8"?>
<a:themeOverride xmlns:a="http://schemas.openxmlformats.org/drawingml/2006/main">
  <a:clrScheme name="GIV-blue">
    <a:dk1>
      <a:srgbClr val="000000"/>
    </a:dk1>
    <a:lt1>
      <a:srgbClr val="FFFFFF"/>
    </a:lt1>
    <a:dk2>
      <a:srgbClr val="07A7F7"/>
    </a:dk2>
    <a:lt2>
      <a:srgbClr val="A6A6A6"/>
    </a:lt2>
    <a:accent1>
      <a:srgbClr val="053987"/>
    </a:accent1>
    <a:accent2>
      <a:srgbClr val="0072C8"/>
    </a:accent2>
    <a:accent3>
      <a:srgbClr val="07A7F7"/>
    </a:accent3>
    <a:accent4>
      <a:srgbClr val="3BD1FF"/>
    </a:accent4>
    <a:accent5>
      <a:srgbClr val="88EAFF"/>
    </a:accent5>
    <a:accent6>
      <a:srgbClr val="000000"/>
    </a:accent6>
    <a:hlink>
      <a:srgbClr val="07A7F7"/>
    </a:hlink>
    <a:folHlink>
      <a:srgbClr val="07A7F7"/>
    </a:folHlink>
  </a:clrScheme>
</a:themeOverride>
</file>

<file path=ppt/theme/themeOverride21.xml><?xml version="1.0" encoding="utf-8"?>
<a:themeOverride xmlns:a="http://schemas.openxmlformats.org/drawingml/2006/main">
  <a:clrScheme name="GIV-blue">
    <a:dk1>
      <a:srgbClr val="000000"/>
    </a:dk1>
    <a:lt1>
      <a:srgbClr val="FFFFFF"/>
    </a:lt1>
    <a:dk2>
      <a:srgbClr val="07A7F7"/>
    </a:dk2>
    <a:lt2>
      <a:srgbClr val="A6A6A6"/>
    </a:lt2>
    <a:accent1>
      <a:srgbClr val="053987"/>
    </a:accent1>
    <a:accent2>
      <a:srgbClr val="0072C8"/>
    </a:accent2>
    <a:accent3>
      <a:srgbClr val="07A7F7"/>
    </a:accent3>
    <a:accent4>
      <a:srgbClr val="3BD1FF"/>
    </a:accent4>
    <a:accent5>
      <a:srgbClr val="88EAFF"/>
    </a:accent5>
    <a:accent6>
      <a:srgbClr val="000000"/>
    </a:accent6>
    <a:hlink>
      <a:srgbClr val="07A7F7"/>
    </a:hlink>
    <a:folHlink>
      <a:srgbClr val="07A7F7"/>
    </a:folHlink>
  </a:clrScheme>
</a:themeOverride>
</file>

<file path=ppt/theme/themeOverride22.xml><?xml version="1.0" encoding="utf-8"?>
<a:themeOverride xmlns:a="http://schemas.openxmlformats.org/drawingml/2006/main">
  <a:clrScheme name="GIV-blue">
    <a:dk1>
      <a:srgbClr val="000000"/>
    </a:dk1>
    <a:lt1>
      <a:srgbClr val="FFFFFF"/>
    </a:lt1>
    <a:dk2>
      <a:srgbClr val="07A7F7"/>
    </a:dk2>
    <a:lt2>
      <a:srgbClr val="A6A6A6"/>
    </a:lt2>
    <a:accent1>
      <a:srgbClr val="053987"/>
    </a:accent1>
    <a:accent2>
      <a:srgbClr val="0072C8"/>
    </a:accent2>
    <a:accent3>
      <a:srgbClr val="07A7F7"/>
    </a:accent3>
    <a:accent4>
      <a:srgbClr val="3BD1FF"/>
    </a:accent4>
    <a:accent5>
      <a:srgbClr val="88EAFF"/>
    </a:accent5>
    <a:accent6>
      <a:srgbClr val="000000"/>
    </a:accent6>
    <a:hlink>
      <a:srgbClr val="07A7F7"/>
    </a:hlink>
    <a:folHlink>
      <a:srgbClr val="07A7F7"/>
    </a:folHlink>
  </a:clrScheme>
</a:themeOverride>
</file>

<file path=ppt/theme/themeOverride23.xml><?xml version="1.0" encoding="utf-8"?>
<a:themeOverride xmlns:a="http://schemas.openxmlformats.org/drawingml/2006/main">
  <a:clrScheme name="GIV-blue">
    <a:dk1>
      <a:srgbClr val="000000"/>
    </a:dk1>
    <a:lt1>
      <a:srgbClr val="FFFFFF"/>
    </a:lt1>
    <a:dk2>
      <a:srgbClr val="07A7F7"/>
    </a:dk2>
    <a:lt2>
      <a:srgbClr val="A6A6A6"/>
    </a:lt2>
    <a:accent1>
      <a:srgbClr val="053987"/>
    </a:accent1>
    <a:accent2>
      <a:srgbClr val="0072C8"/>
    </a:accent2>
    <a:accent3>
      <a:srgbClr val="07A7F7"/>
    </a:accent3>
    <a:accent4>
      <a:srgbClr val="3BD1FF"/>
    </a:accent4>
    <a:accent5>
      <a:srgbClr val="88EAFF"/>
    </a:accent5>
    <a:accent6>
      <a:srgbClr val="000000"/>
    </a:accent6>
    <a:hlink>
      <a:srgbClr val="07A7F7"/>
    </a:hlink>
    <a:folHlink>
      <a:srgbClr val="07A7F7"/>
    </a:folHlink>
  </a:clrScheme>
</a:themeOverride>
</file>

<file path=ppt/theme/themeOverride24.xml><?xml version="1.0" encoding="utf-8"?>
<a:themeOverride xmlns:a="http://schemas.openxmlformats.org/drawingml/2006/main">
  <a:clrScheme name="GIV-blue">
    <a:dk1>
      <a:srgbClr val="000000"/>
    </a:dk1>
    <a:lt1>
      <a:srgbClr val="FFFFFF"/>
    </a:lt1>
    <a:dk2>
      <a:srgbClr val="07A7F7"/>
    </a:dk2>
    <a:lt2>
      <a:srgbClr val="A6A6A6"/>
    </a:lt2>
    <a:accent1>
      <a:srgbClr val="053987"/>
    </a:accent1>
    <a:accent2>
      <a:srgbClr val="0072C8"/>
    </a:accent2>
    <a:accent3>
      <a:srgbClr val="07A7F7"/>
    </a:accent3>
    <a:accent4>
      <a:srgbClr val="3BD1FF"/>
    </a:accent4>
    <a:accent5>
      <a:srgbClr val="88EAFF"/>
    </a:accent5>
    <a:accent6>
      <a:srgbClr val="000000"/>
    </a:accent6>
    <a:hlink>
      <a:srgbClr val="07A7F7"/>
    </a:hlink>
    <a:folHlink>
      <a:srgbClr val="07A7F7"/>
    </a:folHlink>
  </a:clrScheme>
</a:themeOverride>
</file>

<file path=ppt/theme/themeOverride25.xml><?xml version="1.0" encoding="utf-8"?>
<a:themeOverride xmlns:a="http://schemas.openxmlformats.org/drawingml/2006/main">
  <a:clrScheme name="GIV-blue">
    <a:dk1>
      <a:srgbClr val="000000"/>
    </a:dk1>
    <a:lt1>
      <a:srgbClr val="FFFFFF"/>
    </a:lt1>
    <a:dk2>
      <a:srgbClr val="07A7F7"/>
    </a:dk2>
    <a:lt2>
      <a:srgbClr val="A6A6A6"/>
    </a:lt2>
    <a:accent1>
      <a:srgbClr val="053987"/>
    </a:accent1>
    <a:accent2>
      <a:srgbClr val="0072C8"/>
    </a:accent2>
    <a:accent3>
      <a:srgbClr val="07A7F7"/>
    </a:accent3>
    <a:accent4>
      <a:srgbClr val="3BD1FF"/>
    </a:accent4>
    <a:accent5>
      <a:srgbClr val="88EAFF"/>
    </a:accent5>
    <a:accent6>
      <a:srgbClr val="000000"/>
    </a:accent6>
    <a:hlink>
      <a:srgbClr val="07A7F7"/>
    </a:hlink>
    <a:folHlink>
      <a:srgbClr val="07A7F7"/>
    </a:folHlink>
  </a:clrScheme>
</a:themeOverride>
</file>

<file path=ppt/theme/themeOverride26.xml><?xml version="1.0" encoding="utf-8"?>
<a:themeOverride xmlns:a="http://schemas.openxmlformats.org/drawingml/2006/main">
  <a:clrScheme name="GIV-blue">
    <a:dk1>
      <a:srgbClr val="000000"/>
    </a:dk1>
    <a:lt1>
      <a:srgbClr val="FFFFFF"/>
    </a:lt1>
    <a:dk2>
      <a:srgbClr val="07A7F7"/>
    </a:dk2>
    <a:lt2>
      <a:srgbClr val="A6A6A6"/>
    </a:lt2>
    <a:accent1>
      <a:srgbClr val="053987"/>
    </a:accent1>
    <a:accent2>
      <a:srgbClr val="0072C8"/>
    </a:accent2>
    <a:accent3>
      <a:srgbClr val="07A7F7"/>
    </a:accent3>
    <a:accent4>
      <a:srgbClr val="3BD1FF"/>
    </a:accent4>
    <a:accent5>
      <a:srgbClr val="88EAFF"/>
    </a:accent5>
    <a:accent6>
      <a:srgbClr val="000000"/>
    </a:accent6>
    <a:hlink>
      <a:srgbClr val="07A7F7"/>
    </a:hlink>
    <a:folHlink>
      <a:srgbClr val="07A7F7"/>
    </a:folHlink>
  </a:clrScheme>
</a:themeOverride>
</file>

<file path=ppt/theme/themeOverride27.xml><?xml version="1.0" encoding="utf-8"?>
<a:themeOverride xmlns:a="http://schemas.openxmlformats.org/drawingml/2006/main">
  <a:clrScheme name="GIV-blue">
    <a:dk1>
      <a:srgbClr val="000000"/>
    </a:dk1>
    <a:lt1>
      <a:srgbClr val="FFFFFF"/>
    </a:lt1>
    <a:dk2>
      <a:srgbClr val="07A7F7"/>
    </a:dk2>
    <a:lt2>
      <a:srgbClr val="A6A6A6"/>
    </a:lt2>
    <a:accent1>
      <a:srgbClr val="053987"/>
    </a:accent1>
    <a:accent2>
      <a:srgbClr val="0072C8"/>
    </a:accent2>
    <a:accent3>
      <a:srgbClr val="07A7F7"/>
    </a:accent3>
    <a:accent4>
      <a:srgbClr val="3BD1FF"/>
    </a:accent4>
    <a:accent5>
      <a:srgbClr val="88EAFF"/>
    </a:accent5>
    <a:accent6>
      <a:srgbClr val="000000"/>
    </a:accent6>
    <a:hlink>
      <a:srgbClr val="07A7F7"/>
    </a:hlink>
    <a:folHlink>
      <a:srgbClr val="07A7F7"/>
    </a:folHlink>
  </a:clrScheme>
</a:themeOverride>
</file>

<file path=ppt/theme/themeOverride28.xml><?xml version="1.0" encoding="utf-8"?>
<a:themeOverride xmlns:a="http://schemas.openxmlformats.org/drawingml/2006/main">
  <a:clrScheme name="GIV-blue">
    <a:dk1>
      <a:srgbClr val="000000"/>
    </a:dk1>
    <a:lt1>
      <a:srgbClr val="FFFFFF"/>
    </a:lt1>
    <a:dk2>
      <a:srgbClr val="07A7F7"/>
    </a:dk2>
    <a:lt2>
      <a:srgbClr val="A6A6A6"/>
    </a:lt2>
    <a:accent1>
      <a:srgbClr val="053987"/>
    </a:accent1>
    <a:accent2>
      <a:srgbClr val="0072C8"/>
    </a:accent2>
    <a:accent3>
      <a:srgbClr val="07A7F7"/>
    </a:accent3>
    <a:accent4>
      <a:srgbClr val="3BD1FF"/>
    </a:accent4>
    <a:accent5>
      <a:srgbClr val="88EAFF"/>
    </a:accent5>
    <a:accent6>
      <a:srgbClr val="000000"/>
    </a:accent6>
    <a:hlink>
      <a:srgbClr val="07A7F7"/>
    </a:hlink>
    <a:folHlink>
      <a:srgbClr val="07A7F7"/>
    </a:folHlink>
  </a:clrScheme>
</a:themeOverride>
</file>

<file path=ppt/theme/themeOverride29.xml><?xml version="1.0" encoding="utf-8"?>
<a:themeOverride xmlns:a="http://schemas.openxmlformats.org/drawingml/2006/main">
  <a:clrScheme name="GIV-blue">
    <a:dk1>
      <a:srgbClr val="000000"/>
    </a:dk1>
    <a:lt1>
      <a:srgbClr val="FFFFFF"/>
    </a:lt1>
    <a:dk2>
      <a:srgbClr val="07A7F7"/>
    </a:dk2>
    <a:lt2>
      <a:srgbClr val="A6A6A6"/>
    </a:lt2>
    <a:accent1>
      <a:srgbClr val="053987"/>
    </a:accent1>
    <a:accent2>
      <a:srgbClr val="0072C8"/>
    </a:accent2>
    <a:accent3>
      <a:srgbClr val="07A7F7"/>
    </a:accent3>
    <a:accent4>
      <a:srgbClr val="3BD1FF"/>
    </a:accent4>
    <a:accent5>
      <a:srgbClr val="88EAFF"/>
    </a:accent5>
    <a:accent6>
      <a:srgbClr val="000000"/>
    </a:accent6>
    <a:hlink>
      <a:srgbClr val="07A7F7"/>
    </a:hlink>
    <a:folHlink>
      <a:srgbClr val="07A7F7"/>
    </a:folHlink>
  </a:clrScheme>
</a:themeOverride>
</file>

<file path=ppt/theme/themeOverride3.xml><?xml version="1.0" encoding="utf-8"?>
<a:themeOverride xmlns:a="http://schemas.openxmlformats.org/drawingml/2006/main">
  <a:clrScheme name="GIV-blue">
    <a:dk1>
      <a:srgbClr val="000000"/>
    </a:dk1>
    <a:lt1>
      <a:srgbClr val="FFFFFF"/>
    </a:lt1>
    <a:dk2>
      <a:srgbClr val="07A7F7"/>
    </a:dk2>
    <a:lt2>
      <a:srgbClr val="A6A6A6"/>
    </a:lt2>
    <a:accent1>
      <a:srgbClr val="053987"/>
    </a:accent1>
    <a:accent2>
      <a:srgbClr val="0072C8"/>
    </a:accent2>
    <a:accent3>
      <a:srgbClr val="07A7F7"/>
    </a:accent3>
    <a:accent4>
      <a:srgbClr val="3BD1FF"/>
    </a:accent4>
    <a:accent5>
      <a:srgbClr val="88EAFF"/>
    </a:accent5>
    <a:accent6>
      <a:srgbClr val="000000"/>
    </a:accent6>
    <a:hlink>
      <a:srgbClr val="07A7F7"/>
    </a:hlink>
    <a:folHlink>
      <a:srgbClr val="07A7F7"/>
    </a:folHlink>
  </a:clrScheme>
</a:themeOverride>
</file>

<file path=ppt/theme/themeOverride30.xml><?xml version="1.0" encoding="utf-8"?>
<a:themeOverride xmlns:a="http://schemas.openxmlformats.org/drawingml/2006/main">
  <a:clrScheme name="GIV-blue">
    <a:dk1>
      <a:srgbClr val="000000"/>
    </a:dk1>
    <a:lt1>
      <a:srgbClr val="FFFFFF"/>
    </a:lt1>
    <a:dk2>
      <a:srgbClr val="07A7F7"/>
    </a:dk2>
    <a:lt2>
      <a:srgbClr val="A6A6A6"/>
    </a:lt2>
    <a:accent1>
      <a:srgbClr val="053987"/>
    </a:accent1>
    <a:accent2>
      <a:srgbClr val="0072C8"/>
    </a:accent2>
    <a:accent3>
      <a:srgbClr val="07A7F7"/>
    </a:accent3>
    <a:accent4>
      <a:srgbClr val="3BD1FF"/>
    </a:accent4>
    <a:accent5>
      <a:srgbClr val="88EAFF"/>
    </a:accent5>
    <a:accent6>
      <a:srgbClr val="000000"/>
    </a:accent6>
    <a:hlink>
      <a:srgbClr val="07A7F7"/>
    </a:hlink>
    <a:folHlink>
      <a:srgbClr val="07A7F7"/>
    </a:folHlink>
  </a:clrScheme>
</a:themeOverride>
</file>

<file path=ppt/theme/themeOverride31.xml><?xml version="1.0" encoding="utf-8"?>
<a:themeOverride xmlns:a="http://schemas.openxmlformats.org/drawingml/2006/main">
  <a:clrScheme name="GIV-blue">
    <a:dk1>
      <a:srgbClr val="000000"/>
    </a:dk1>
    <a:lt1>
      <a:srgbClr val="FFFFFF"/>
    </a:lt1>
    <a:dk2>
      <a:srgbClr val="07A7F7"/>
    </a:dk2>
    <a:lt2>
      <a:srgbClr val="A6A6A6"/>
    </a:lt2>
    <a:accent1>
      <a:srgbClr val="053987"/>
    </a:accent1>
    <a:accent2>
      <a:srgbClr val="0072C8"/>
    </a:accent2>
    <a:accent3>
      <a:srgbClr val="07A7F7"/>
    </a:accent3>
    <a:accent4>
      <a:srgbClr val="3BD1FF"/>
    </a:accent4>
    <a:accent5>
      <a:srgbClr val="88EAFF"/>
    </a:accent5>
    <a:accent6>
      <a:srgbClr val="000000"/>
    </a:accent6>
    <a:hlink>
      <a:srgbClr val="07A7F7"/>
    </a:hlink>
    <a:folHlink>
      <a:srgbClr val="07A7F7"/>
    </a:folHlink>
  </a:clrScheme>
</a:themeOverride>
</file>

<file path=ppt/theme/themeOverride4.xml><?xml version="1.0" encoding="utf-8"?>
<a:themeOverride xmlns:a="http://schemas.openxmlformats.org/drawingml/2006/main">
  <a:clrScheme name="GIV-blue">
    <a:dk1>
      <a:srgbClr val="000000"/>
    </a:dk1>
    <a:lt1>
      <a:srgbClr val="FFFFFF"/>
    </a:lt1>
    <a:dk2>
      <a:srgbClr val="07A7F7"/>
    </a:dk2>
    <a:lt2>
      <a:srgbClr val="A6A6A6"/>
    </a:lt2>
    <a:accent1>
      <a:srgbClr val="053987"/>
    </a:accent1>
    <a:accent2>
      <a:srgbClr val="0072C8"/>
    </a:accent2>
    <a:accent3>
      <a:srgbClr val="07A7F7"/>
    </a:accent3>
    <a:accent4>
      <a:srgbClr val="3BD1FF"/>
    </a:accent4>
    <a:accent5>
      <a:srgbClr val="88EAFF"/>
    </a:accent5>
    <a:accent6>
      <a:srgbClr val="000000"/>
    </a:accent6>
    <a:hlink>
      <a:srgbClr val="07A7F7"/>
    </a:hlink>
    <a:folHlink>
      <a:srgbClr val="07A7F7"/>
    </a:folHlink>
  </a:clrScheme>
</a:themeOverride>
</file>

<file path=ppt/theme/themeOverride5.xml><?xml version="1.0" encoding="utf-8"?>
<a:themeOverride xmlns:a="http://schemas.openxmlformats.org/drawingml/2006/main">
  <a:clrScheme name="GIV-blue">
    <a:dk1>
      <a:srgbClr val="000000"/>
    </a:dk1>
    <a:lt1>
      <a:srgbClr val="FFFFFF"/>
    </a:lt1>
    <a:dk2>
      <a:srgbClr val="07A7F7"/>
    </a:dk2>
    <a:lt2>
      <a:srgbClr val="A6A6A6"/>
    </a:lt2>
    <a:accent1>
      <a:srgbClr val="053987"/>
    </a:accent1>
    <a:accent2>
      <a:srgbClr val="0072C8"/>
    </a:accent2>
    <a:accent3>
      <a:srgbClr val="07A7F7"/>
    </a:accent3>
    <a:accent4>
      <a:srgbClr val="3BD1FF"/>
    </a:accent4>
    <a:accent5>
      <a:srgbClr val="88EAFF"/>
    </a:accent5>
    <a:accent6>
      <a:srgbClr val="000000"/>
    </a:accent6>
    <a:hlink>
      <a:srgbClr val="07A7F7"/>
    </a:hlink>
    <a:folHlink>
      <a:srgbClr val="07A7F7"/>
    </a:folHlink>
  </a:clrScheme>
</a:themeOverride>
</file>

<file path=ppt/theme/themeOverride6.xml><?xml version="1.0" encoding="utf-8"?>
<a:themeOverride xmlns:a="http://schemas.openxmlformats.org/drawingml/2006/main">
  <a:clrScheme name="GIV-blue">
    <a:dk1>
      <a:srgbClr val="000000"/>
    </a:dk1>
    <a:lt1>
      <a:srgbClr val="FFFFFF"/>
    </a:lt1>
    <a:dk2>
      <a:srgbClr val="07A7F7"/>
    </a:dk2>
    <a:lt2>
      <a:srgbClr val="A6A6A6"/>
    </a:lt2>
    <a:accent1>
      <a:srgbClr val="053987"/>
    </a:accent1>
    <a:accent2>
      <a:srgbClr val="0072C8"/>
    </a:accent2>
    <a:accent3>
      <a:srgbClr val="07A7F7"/>
    </a:accent3>
    <a:accent4>
      <a:srgbClr val="3BD1FF"/>
    </a:accent4>
    <a:accent5>
      <a:srgbClr val="88EAFF"/>
    </a:accent5>
    <a:accent6>
      <a:srgbClr val="000000"/>
    </a:accent6>
    <a:hlink>
      <a:srgbClr val="07A7F7"/>
    </a:hlink>
    <a:folHlink>
      <a:srgbClr val="07A7F7"/>
    </a:folHlink>
  </a:clrScheme>
</a:themeOverride>
</file>

<file path=ppt/theme/themeOverride7.xml><?xml version="1.0" encoding="utf-8"?>
<a:themeOverride xmlns:a="http://schemas.openxmlformats.org/drawingml/2006/main">
  <a:clrScheme name="GIV-blue">
    <a:dk1>
      <a:srgbClr val="000000"/>
    </a:dk1>
    <a:lt1>
      <a:srgbClr val="FFFFFF"/>
    </a:lt1>
    <a:dk2>
      <a:srgbClr val="07A7F7"/>
    </a:dk2>
    <a:lt2>
      <a:srgbClr val="A6A6A6"/>
    </a:lt2>
    <a:accent1>
      <a:srgbClr val="053987"/>
    </a:accent1>
    <a:accent2>
      <a:srgbClr val="0072C8"/>
    </a:accent2>
    <a:accent3>
      <a:srgbClr val="07A7F7"/>
    </a:accent3>
    <a:accent4>
      <a:srgbClr val="3BD1FF"/>
    </a:accent4>
    <a:accent5>
      <a:srgbClr val="88EAFF"/>
    </a:accent5>
    <a:accent6>
      <a:srgbClr val="000000"/>
    </a:accent6>
    <a:hlink>
      <a:srgbClr val="07A7F7"/>
    </a:hlink>
    <a:folHlink>
      <a:srgbClr val="07A7F7"/>
    </a:folHlink>
  </a:clrScheme>
</a:themeOverride>
</file>

<file path=ppt/theme/themeOverride8.xml><?xml version="1.0" encoding="utf-8"?>
<a:themeOverride xmlns:a="http://schemas.openxmlformats.org/drawingml/2006/main">
  <a:clrScheme name="GIV-blue">
    <a:dk1>
      <a:srgbClr val="000000"/>
    </a:dk1>
    <a:lt1>
      <a:srgbClr val="FFFFFF"/>
    </a:lt1>
    <a:dk2>
      <a:srgbClr val="07A7F7"/>
    </a:dk2>
    <a:lt2>
      <a:srgbClr val="A6A6A6"/>
    </a:lt2>
    <a:accent1>
      <a:srgbClr val="053987"/>
    </a:accent1>
    <a:accent2>
      <a:srgbClr val="0072C8"/>
    </a:accent2>
    <a:accent3>
      <a:srgbClr val="07A7F7"/>
    </a:accent3>
    <a:accent4>
      <a:srgbClr val="3BD1FF"/>
    </a:accent4>
    <a:accent5>
      <a:srgbClr val="88EAFF"/>
    </a:accent5>
    <a:accent6>
      <a:srgbClr val="000000"/>
    </a:accent6>
    <a:hlink>
      <a:srgbClr val="07A7F7"/>
    </a:hlink>
    <a:folHlink>
      <a:srgbClr val="07A7F7"/>
    </a:folHlink>
  </a:clrScheme>
</a:themeOverride>
</file>

<file path=ppt/theme/themeOverride9.xml><?xml version="1.0" encoding="utf-8"?>
<a:themeOverride xmlns:a="http://schemas.openxmlformats.org/drawingml/2006/main">
  <a:clrScheme name="GIV-blue">
    <a:dk1>
      <a:srgbClr val="000000"/>
    </a:dk1>
    <a:lt1>
      <a:srgbClr val="FFFFFF"/>
    </a:lt1>
    <a:dk2>
      <a:srgbClr val="07A7F7"/>
    </a:dk2>
    <a:lt2>
      <a:srgbClr val="A6A6A6"/>
    </a:lt2>
    <a:accent1>
      <a:srgbClr val="053987"/>
    </a:accent1>
    <a:accent2>
      <a:srgbClr val="0072C8"/>
    </a:accent2>
    <a:accent3>
      <a:srgbClr val="07A7F7"/>
    </a:accent3>
    <a:accent4>
      <a:srgbClr val="3BD1FF"/>
    </a:accent4>
    <a:accent5>
      <a:srgbClr val="88EAFF"/>
    </a:accent5>
    <a:accent6>
      <a:srgbClr val="000000"/>
    </a:accent6>
    <a:hlink>
      <a:srgbClr val="07A7F7"/>
    </a:hlink>
    <a:folHlink>
      <a:srgbClr val="07A7F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TemplafyFormConfiguration><![CDATA[{"formFields":[],"formDataEntries":[]}]]></TemplafyFormConfiguration>
</file>

<file path=customXml/item2.xml><?xml version="1.0" encoding="utf-8"?>
<TemplafyTemplateConfiguration><![CDATA[{"elementsMetadata":[],"transformationConfigurations":[],"enableDocumentContentUpdater":false,"version":"1.10"}]]></TemplafyTemplateConfiguration>
</file>

<file path=customXml/itemProps1.xml><?xml version="1.0" encoding="utf-8"?>
<ds:datastoreItem xmlns:ds="http://schemas.openxmlformats.org/officeDocument/2006/customXml" ds:itemID="{1526DB55-31E7-4E66-8CBE-A53B51535AC4}">
  <ds:schemaRefs/>
</ds:datastoreItem>
</file>

<file path=customXml/itemProps2.xml><?xml version="1.0" encoding="utf-8"?>
<ds:datastoreItem xmlns:ds="http://schemas.openxmlformats.org/officeDocument/2006/customXml" ds:itemID="{0E9006F1-2672-4663-A945-E60AE900F6AE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1194</TotalTime>
  <Words>3</Words>
  <Application>Microsoft Office PowerPoint</Application>
  <PresentationFormat>Widescreen</PresentationFormat>
  <Paragraphs>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Georgia</vt:lpstr>
      <vt:lpstr>Verdana</vt:lpstr>
      <vt:lpstr>1_GIV_Blue_CafeBarista_16-9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Givaudan</dc:creator>
  <cp:lastModifiedBy>Emilie Rafn-Hamalainen</cp:lastModifiedBy>
  <cp:revision>37</cp:revision>
  <dcterms:created xsi:type="dcterms:W3CDTF">2020-05-04T14:29:35Z</dcterms:created>
  <dcterms:modified xsi:type="dcterms:W3CDTF">2021-02-24T13:48:19Z</dcterms:modified>
</cp:coreProperties>
</file>